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4" r:id="rId2"/>
    <p:sldId id="2595" r:id="rId3"/>
    <p:sldId id="2596" r:id="rId4"/>
    <p:sldId id="2597" r:id="rId5"/>
    <p:sldId id="2598" r:id="rId6"/>
    <p:sldId id="2599" r:id="rId7"/>
    <p:sldId id="2600" r:id="rId8"/>
    <p:sldId id="2601" r:id="rId9"/>
    <p:sldId id="260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F23D7-07C0-9796-6407-9145201967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99E179-16EF-2C51-C856-680A9C62C4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DFD3E7-DE88-5D29-497F-BEF47C85B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2E8E-E07A-4C71-951B-1CC98446DFF1}" type="datetimeFigureOut">
              <a:rPr lang="en-IE" smtClean="0"/>
              <a:t>14/04/2026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A97C5-3BE2-FBFE-17E6-77474D0F9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5150F-5FD8-270A-2C62-BECFA9FF4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A2B-791D-4CF9-8366-5E40F495279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5407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1103C-042B-DFED-4E72-D6F88E221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0A90DB-4E70-EDCB-71DB-ED29FDD48F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BDD5F-D56A-FBB2-6925-F3A766ACB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2E8E-E07A-4C71-951B-1CC98446DFF1}" type="datetimeFigureOut">
              <a:rPr lang="en-IE" smtClean="0"/>
              <a:t>14/04/2026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BB1D13-71AA-27E4-2B79-9EF715052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F373C-4D5A-D804-BB05-080C138DB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A2B-791D-4CF9-8366-5E40F495279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41749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D4BB59-F924-69D3-CA02-8BC8B51B26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F06F4F-71F5-D09F-7BFC-31B13DFC4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E161F5-1495-FE7C-3479-D8246E206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2E8E-E07A-4C71-951B-1CC98446DFF1}" type="datetimeFigureOut">
              <a:rPr lang="en-IE" smtClean="0"/>
              <a:t>14/04/2026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5986E2-7C25-4C29-3248-E85A3EB64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E7618-A109-81CF-083C-681D28013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A2B-791D-4CF9-8366-5E40F495279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93056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2AF45-C089-7659-49B0-90C9B051C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4305F-A8E3-517A-BDB4-E495A7904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D0A8E-E72D-D06D-A2FE-3FE569C08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2E8E-E07A-4C71-951B-1CC98446DFF1}" type="datetimeFigureOut">
              <a:rPr lang="en-IE" smtClean="0"/>
              <a:t>14/04/2026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F7DD6-D608-0CFD-1FED-B15F3E5B3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71A9B6-9515-9A69-3442-E499B084C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A2B-791D-4CF9-8366-5E40F495279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92622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FF620-478A-6723-2670-967285DD6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4F644-94E8-51BC-7FCE-80AEAC5A0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7F1B5-0639-13DB-2D2D-D85CDEA0D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2E8E-E07A-4C71-951B-1CC98446DFF1}" type="datetimeFigureOut">
              <a:rPr lang="en-IE" smtClean="0"/>
              <a:t>14/04/2026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A7B2C-03C3-A835-94DC-41BBE9725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3FC0E-1CAE-4947-19DF-839B98BC1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A2B-791D-4CF9-8366-5E40F495279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0226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B436E-6571-CE47-5604-0171F5BC4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D1449-8711-8D0B-53C0-2E6D5DBADD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125B38-38D5-65EA-6618-A37ACE4F1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921A66-2BD0-30BF-BBB6-D4FD80EA5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2E8E-E07A-4C71-951B-1CC98446DFF1}" type="datetimeFigureOut">
              <a:rPr lang="en-IE" smtClean="0"/>
              <a:t>14/04/2026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32DA8A-D87F-F9AE-D64A-DC7C6EBE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D7FBD8-C225-5F1C-E5F1-C03B62158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A2B-791D-4CF9-8366-5E40F495279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21958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70F3E-859A-3E27-B204-2BE256F6B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2726E8-0A84-3A91-92D2-6D7E4FDEA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5AD456-379C-9F9A-C7CF-2B83EF1375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CBAB27-E21C-57B6-94AE-76B7FA0E02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1C30AC-456A-BBB4-A234-BED8882F0C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A51975-B799-5EB9-777B-792BBAC62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2E8E-E07A-4C71-951B-1CC98446DFF1}" type="datetimeFigureOut">
              <a:rPr lang="en-IE" smtClean="0"/>
              <a:t>14/04/2026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6959EF-C9FC-5118-57D6-7AA6BA143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258024-78AD-DD4D-3068-2149A78CF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A2B-791D-4CF9-8366-5E40F495279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64522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3CC1E-8E83-7796-D6A2-2D187492E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931F23-4876-5037-7AA8-02F514F51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2E8E-E07A-4C71-951B-1CC98446DFF1}" type="datetimeFigureOut">
              <a:rPr lang="en-IE" smtClean="0"/>
              <a:t>14/04/2026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EE294-7C1D-E951-A03E-73F04AA33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043D9B-B5CC-1DC3-DA4F-DAF9FC1BE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A2B-791D-4CF9-8366-5E40F495279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19343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1B801B-BF38-8B6F-4864-C999EA1EE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2E8E-E07A-4C71-951B-1CC98446DFF1}" type="datetimeFigureOut">
              <a:rPr lang="en-IE" smtClean="0"/>
              <a:t>14/04/2026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F2E038-59DC-F857-D959-03DE8B089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54017D-9723-7B12-1F5C-B5DD9B4FF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A2B-791D-4CF9-8366-5E40F495279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39150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20D57-40F3-F5F4-1C00-65D7ED711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0F0CD-B435-AFF3-FAC7-6E8F564D90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A50686-63E3-E069-7E8A-E60822AAAE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2A02A9-2B3A-CF53-D91A-A8C419791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2E8E-E07A-4C71-951B-1CC98446DFF1}" type="datetimeFigureOut">
              <a:rPr lang="en-IE" smtClean="0"/>
              <a:t>14/04/2026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8F93C7-70D4-D385-2F19-A2E7EED24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0BE655-013E-C07E-2FFE-946261981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A2B-791D-4CF9-8366-5E40F495279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93911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C03A9-2848-B855-A3A2-D3F8A459F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43E275-AD8D-2A23-80B2-8A95F71848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C79DE3-0042-BEC2-AC5D-015BEA64B4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513088-0AD1-AB6E-9E2D-E3B8E3651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2E8E-E07A-4C71-951B-1CC98446DFF1}" type="datetimeFigureOut">
              <a:rPr lang="en-IE" smtClean="0"/>
              <a:t>14/04/2026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2ED96B-BB45-382B-CAA2-AF4C4321A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A03B33-0B84-33C9-C6EB-95D0B9185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A2B-791D-4CF9-8366-5E40F495279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45613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A8E21F-B0DC-F334-7609-DF081B0AC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F58A01-28A4-D7CC-AD8D-EFB74F4E0E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10CAB-051D-1A87-80AB-84252E6F6B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032E8E-E07A-4C71-951B-1CC98446DFF1}" type="datetimeFigureOut">
              <a:rPr lang="en-IE" smtClean="0"/>
              <a:t>14/04/2026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9E1C55-10C8-CB79-7B9C-365EB4E4F4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B13DA-35A5-3EA7-D641-B410A382D6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AABA2B-791D-4CF9-8366-5E40F495279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50518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9F92C0-7F0D-FF04-9A27-A6426B337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3C9199-4316-5CB6-5EA9-63B808FAC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903" y="3399769"/>
            <a:ext cx="10640754" cy="77584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2026 Proposed Workplan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DBE9ED74-DE93-95A4-DDE0-F99EAD0005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4853" y="320231"/>
            <a:ext cx="6520842" cy="2836567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87230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r>
              <a:rPr lang="en-IE" sz="3600">
                <a:solidFill>
                  <a:schemeClr val="tx2"/>
                </a:solidFill>
              </a:rPr>
              <a:t>Governance &amp; Organisation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672" y="2421683"/>
            <a:ext cx="4765949" cy="3353476"/>
          </a:xfrm>
        </p:spPr>
        <p:txBody>
          <a:bodyPr anchor="t">
            <a:normAutofit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Renegotiate and sign MOU with Cork County Council (by March)</a:t>
            </a:r>
          </a:p>
          <a:p>
            <a:r>
              <a:rPr lang="en-US" sz="1800" dirty="0">
                <a:solidFill>
                  <a:schemeClr val="tx2"/>
                </a:solidFill>
              </a:rPr>
              <a:t>Monthly Secretariat meetings (3rd Tuesday each month, 9 meetings in a year)</a:t>
            </a:r>
          </a:p>
          <a:p>
            <a:r>
              <a:rPr lang="en-US" sz="1800" dirty="0">
                <a:solidFill>
                  <a:schemeClr val="tx2"/>
                </a:solidFill>
              </a:rPr>
              <a:t>Sub-groups oversee staff, finance and supports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908398B6-CB65-F6DB-A1F5-4C3751676D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8392" y="1965730"/>
            <a:ext cx="4142232" cy="385008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r>
              <a:rPr lang="en-IE" sz="3600">
                <a:solidFill>
                  <a:schemeClr val="tx2"/>
                </a:solidFill>
              </a:rPr>
              <a:t>Representatives &amp; Secretariat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672" y="2421683"/>
            <a:ext cx="4765949" cy="3353476"/>
          </a:xfrm>
        </p:spPr>
        <p:txBody>
          <a:bodyPr anchor="t">
            <a:normAutofit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Induction for new representatives and Secretariat members</a:t>
            </a:r>
          </a:p>
          <a:p>
            <a:r>
              <a:rPr lang="en-US" sz="1800" dirty="0">
                <a:solidFill>
                  <a:schemeClr val="tx2"/>
                </a:solidFill>
              </a:rPr>
              <a:t>Training to support meaningful participation</a:t>
            </a:r>
          </a:p>
          <a:p>
            <a:r>
              <a:rPr lang="en-US" sz="1800" dirty="0">
                <a:solidFill>
                  <a:schemeClr val="tx2"/>
                </a:solidFill>
              </a:rPr>
              <a:t>Ongoing support and networking</a:t>
            </a:r>
          </a:p>
          <a:p>
            <a:r>
              <a:rPr lang="en-US" sz="1800" dirty="0">
                <a:solidFill>
                  <a:schemeClr val="tx2"/>
                </a:solidFill>
              </a:rPr>
              <a:t>Need to increase attendance &amp; reporting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3074BA8B-C70A-A943-930E-A63FBD2C3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8392" y="1965730"/>
            <a:ext cx="4142232" cy="385008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r>
              <a:rPr lang="en-IE" sz="3600">
                <a:solidFill>
                  <a:schemeClr val="tx2"/>
                </a:solidFill>
              </a:rPr>
              <a:t>Membership &amp; Inclusion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672" y="2421683"/>
            <a:ext cx="4765949" cy="3353476"/>
          </a:xfrm>
        </p:spPr>
        <p:txBody>
          <a:bodyPr anchor="t">
            <a:normAutofit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Continue to fill vacancies on committees and Secretariat</a:t>
            </a:r>
          </a:p>
          <a:p>
            <a:r>
              <a:rPr lang="en-US" sz="1800" dirty="0">
                <a:solidFill>
                  <a:schemeClr val="tx2"/>
                </a:solidFill>
              </a:rPr>
              <a:t>Maintain and update member group records, database overhaul</a:t>
            </a:r>
          </a:p>
          <a:p>
            <a:r>
              <a:rPr lang="en-US" sz="1800" dirty="0">
                <a:solidFill>
                  <a:schemeClr val="tx2"/>
                </a:solidFill>
              </a:rPr>
              <a:t>Encourage participation by harder‑to‑reach groups</a:t>
            </a:r>
          </a:p>
          <a:p>
            <a:r>
              <a:rPr lang="en-US" sz="1800" dirty="0">
                <a:solidFill>
                  <a:schemeClr val="tx2"/>
                </a:solidFill>
              </a:rPr>
              <a:t>Encourage stronger engagement by member groups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BE45E7EF-70AD-FC46-CB7D-5754AC88EA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8392" y="1964633"/>
            <a:ext cx="4142232" cy="385227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r>
              <a:rPr lang="en-IE" sz="3600">
                <a:solidFill>
                  <a:schemeClr val="tx2"/>
                </a:solidFill>
              </a:rPr>
              <a:t>Communication &amp;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672" y="2421683"/>
            <a:ext cx="4765949" cy="3353476"/>
          </a:xfrm>
        </p:spPr>
        <p:txBody>
          <a:bodyPr anchor="t">
            <a:normAutofit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Weekly newsletters and regular mass emails</a:t>
            </a:r>
          </a:p>
          <a:p>
            <a:r>
              <a:rPr lang="en-US" sz="1800" dirty="0">
                <a:solidFill>
                  <a:schemeClr val="tx2"/>
                </a:solidFill>
              </a:rPr>
              <a:t>Website and social media kept up to date</a:t>
            </a:r>
          </a:p>
          <a:p>
            <a:r>
              <a:rPr lang="en-US" sz="1800" dirty="0">
                <a:solidFill>
                  <a:schemeClr val="tx2"/>
                </a:solidFill>
              </a:rPr>
              <a:t>Promote funding, supports and member activities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7E98EC92-93BB-31CA-5E88-5C1E3AAAE0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8392" y="1964633"/>
            <a:ext cx="4142232" cy="385227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r>
              <a:rPr lang="en-IE" sz="3600">
                <a:solidFill>
                  <a:schemeClr val="tx2"/>
                </a:solidFill>
              </a:rPr>
              <a:t>Linkage 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672" y="2421683"/>
            <a:ext cx="4765949" cy="3353476"/>
          </a:xfrm>
        </p:spPr>
        <p:txBody>
          <a:bodyPr anchor="t">
            <a:normAutofit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Establish and support Linkage Groups</a:t>
            </a:r>
          </a:p>
          <a:p>
            <a:r>
              <a:rPr lang="en-US" sz="1800" dirty="0">
                <a:solidFill>
                  <a:schemeClr val="tx2"/>
                </a:solidFill>
              </a:rPr>
              <a:t>Training and networking opportunities</a:t>
            </a:r>
          </a:p>
          <a:p>
            <a:r>
              <a:rPr lang="en-US" sz="1800" dirty="0">
                <a:solidFill>
                  <a:schemeClr val="tx2"/>
                </a:solidFill>
              </a:rPr>
              <a:t>Improve communication between members and representatives</a:t>
            </a:r>
          </a:p>
          <a:p>
            <a:r>
              <a:rPr lang="en-US" sz="1800" dirty="0">
                <a:solidFill>
                  <a:schemeClr val="tx2"/>
                </a:solidFill>
              </a:rPr>
              <a:t>J Moore, PPN facilitator, recruited last year and has proposed work to get the Linkage Groups up and running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21BEAF63-5C17-1F1D-131D-C9EE9B1190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8392" y="1964633"/>
            <a:ext cx="4142232" cy="385227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r>
              <a:rPr lang="en-IE" sz="3600">
                <a:solidFill>
                  <a:schemeClr val="tx2"/>
                </a:solidFill>
              </a:rPr>
              <a:t>Training &amp;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672" y="2421683"/>
            <a:ext cx="4765949" cy="3353476"/>
          </a:xfrm>
        </p:spPr>
        <p:txBody>
          <a:bodyPr anchor="t">
            <a:normAutofit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Identify training needs across member groups</a:t>
            </a:r>
          </a:p>
          <a:p>
            <a:r>
              <a:rPr lang="en-US" sz="1800" dirty="0">
                <a:solidFill>
                  <a:schemeClr val="tx2"/>
                </a:solidFill>
              </a:rPr>
              <a:t>Provide relevant, value‑for‑money training</a:t>
            </a:r>
          </a:p>
          <a:p>
            <a:r>
              <a:rPr lang="en-US" sz="1800" dirty="0">
                <a:solidFill>
                  <a:schemeClr val="tx2"/>
                </a:solidFill>
              </a:rPr>
              <a:t>Annual in‑person Christmas event (Nov/Dec)</a:t>
            </a:r>
          </a:p>
          <a:p>
            <a:r>
              <a:rPr lang="en-US" sz="1800" dirty="0">
                <a:solidFill>
                  <a:schemeClr val="tx2"/>
                </a:solidFill>
              </a:rPr>
              <a:t>Events to include IEN Biodiversity Week launch in May, Cork Summer Show, Cork Indian Summerfest, Youghal Credit Union Community Funding event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B04BD6BE-930B-7FB5-7D42-8FA407B2A0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8392" y="1964633"/>
            <a:ext cx="4142232" cy="385227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r>
              <a:rPr lang="en-IE" sz="3600" dirty="0">
                <a:solidFill>
                  <a:schemeClr val="tx2"/>
                </a:solidFill>
              </a:rPr>
              <a:t>National &amp; External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672" y="2421683"/>
            <a:ext cx="4765949" cy="3353476"/>
          </a:xfrm>
        </p:spPr>
        <p:txBody>
          <a:bodyPr anchor="t">
            <a:normAutofit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Attend national PPN events and networks</a:t>
            </a:r>
          </a:p>
          <a:p>
            <a:r>
              <a:rPr lang="en-US" sz="1800" dirty="0">
                <a:solidFill>
                  <a:schemeClr val="tx2"/>
                </a:solidFill>
              </a:rPr>
              <a:t>Share learning and feedback with members</a:t>
            </a:r>
          </a:p>
          <a:p>
            <a:r>
              <a:rPr lang="en-US" sz="1800" dirty="0">
                <a:solidFill>
                  <a:schemeClr val="tx2"/>
                </a:solidFill>
              </a:rPr>
              <a:t>Strengthen links across the PPN network</a:t>
            </a:r>
          </a:p>
          <a:p>
            <a:r>
              <a:rPr lang="en-US" sz="1800" dirty="0">
                <a:solidFill>
                  <a:schemeClr val="tx2"/>
                </a:solidFill>
              </a:rPr>
              <a:t>e.g. a presentation to Cork County’s Full Council (we presented to the Social Inclusion SPC last year) </a:t>
            </a:r>
          </a:p>
          <a:p>
            <a:endParaRPr lang="en-US" sz="1800" dirty="0">
              <a:solidFill>
                <a:schemeClr val="tx2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F4AA5C9C-65AF-C18A-3FFD-3C6CBE49F0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8392" y="1964633"/>
            <a:ext cx="4142232" cy="385227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r>
              <a:rPr lang="en-IE" sz="3600">
                <a:solidFill>
                  <a:schemeClr val="tx2"/>
                </a:solidFill>
              </a:rPr>
              <a:t>Plenaries, Reporting &amp;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672" y="2421683"/>
            <a:ext cx="4765949" cy="3353476"/>
          </a:xfrm>
        </p:spPr>
        <p:txBody>
          <a:bodyPr anchor="t">
            <a:normAutofit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Two Plenaries: April (in‑person) and November (online)</a:t>
            </a:r>
          </a:p>
          <a:p>
            <a:r>
              <a:rPr lang="en-US" sz="1800" dirty="0">
                <a:solidFill>
                  <a:schemeClr val="tx2"/>
                </a:solidFill>
              </a:rPr>
              <a:t>Regular reporting to members, Local Authority and DRCDG</a:t>
            </a:r>
          </a:p>
          <a:p>
            <a:r>
              <a:rPr lang="en-US" sz="1800" dirty="0">
                <a:solidFill>
                  <a:schemeClr val="tx2"/>
                </a:solidFill>
              </a:rPr>
              <a:t>Review Workplan in November 2026 and plan ahead together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F619DEDB-6E3E-9FD0-8AB2-F6E4901443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8392" y="1964633"/>
            <a:ext cx="4142232" cy="385227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296</Words>
  <Application>Microsoft Office PowerPoint</Application>
  <PresentationFormat>Widescreen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2026 Proposed Workplan</vt:lpstr>
      <vt:lpstr>Governance &amp; Organisation</vt:lpstr>
      <vt:lpstr>Representatives &amp; Secretariat</vt:lpstr>
      <vt:lpstr>Membership &amp; Inclusion</vt:lpstr>
      <vt:lpstr>Communication &amp; Information</vt:lpstr>
      <vt:lpstr>Linkage Groups</vt:lpstr>
      <vt:lpstr>Training &amp; Events</vt:lpstr>
      <vt:lpstr>National &amp; External Engagement</vt:lpstr>
      <vt:lpstr>Plenaries, Reporting &amp;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Noelle Nally</dc:creator>
  <cp:lastModifiedBy>Noelle Nally</cp:lastModifiedBy>
  <cp:revision>1</cp:revision>
  <dcterms:created xsi:type="dcterms:W3CDTF">2026-04-14T15:28:35Z</dcterms:created>
  <dcterms:modified xsi:type="dcterms:W3CDTF">2026-04-14T15:29:49Z</dcterms:modified>
</cp:coreProperties>
</file>