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4" r:id="rId2"/>
  </p:sldMasterIdLst>
  <p:notesMasterIdLst>
    <p:notesMasterId r:id="rId45"/>
  </p:notesMasterIdLst>
  <p:sldIdLst>
    <p:sldId id="256" r:id="rId3"/>
    <p:sldId id="317" r:id="rId4"/>
    <p:sldId id="318" r:id="rId5"/>
    <p:sldId id="258" r:id="rId6"/>
    <p:sldId id="259" r:id="rId7"/>
    <p:sldId id="260" r:id="rId8"/>
    <p:sldId id="261" r:id="rId9"/>
    <p:sldId id="262" r:id="rId10"/>
    <p:sldId id="263" r:id="rId11"/>
    <p:sldId id="264" r:id="rId12"/>
    <p:sldId id="265" r:id="rId13"/>
    <p:sldId id="266" r:id="rId14"/>
    <p:sldId id="319" r:id="rId15"/>
    <p:sldId id="272" r:id="rId16"/>
    <p:sldId id="269" r:id="rId17"/>
    <p:sldId id="270" r:id="rId18"/>
    <p:sldId id="271" r:id="rId19"/>
    <p:sldId id="321" r:id="rId20"/>
    <p:sldId id="2604" r:id="rId21"/>
    <p:sldId id="2595" r:id="rId22"/>
    <p:sldId id="2596" r:id="rId23"/>
    <p:sldId id="2597" r:id="rId24"/>
    <p:sldId id="2598" r:id="rId25"/>
    <p:sldId id="2599" r:id="rId26"/>
    <p:sldId id="2614" r:id="rId27"/>
    <p:sldId id="2615" r:id="rId28"/>
    <p:sldId id="2616" r:id="rId29"/>
    <p:sldId id="2600" r:id="rId30"/>
    <p:sldId id="2601" r:id="rId31"/>
    <p:sldId id="2602" r:id="rId32"/>
    <p:sldId id="2606" r:id="rId33"/>
    <p:sldId id="1453" r:id="rId34"/>
    <p:sldId id="257" r:id="rId35"/>
    <p:sldId id="2620" r:id="rId36"/>
    <p:sldId id="2621" r:id="rId37"/>
    <p:sldId id="2622" r:id="rId38"/>
    <p:sldId id="2623" r:id="rId39"/>
    <p:sldId id="2609" r:id="rId40"/>
    <p:sldId id="2611" r:id="rId41"/>
    <p:sldId id="2619" r:id="rId42"/>
    <p:sldId id="2618" r:id="rId43"/>
    <p:sldId id="2613" r:id="rId44"/>
  </p:sldIdLst>
  <p:sldSz cx="12192000" cy="6858000"/>
  <p:notesSz cx="6797675"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518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31" autoAdjust="0"/>
    <p:restoredTop sz="94660"/>
  </p:normalViewPr>
  <p:slideViewPr>
    <p:cSldViewPr snapToGrid="0">
      <p:cViewPr varScale="1">
        <p:scale>
          <a:sx n="59" d="100"/>
          <a:sy n="59" d="100"/>
        </p:scale>
        <p:origin x="100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ata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ata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21.svg"/></Relationships>
</file>

<file path=ppt/diagrams/_rels/data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4" Type="http://schemas.openxmlformats.org/officeDocument/2006/relationships/image" Target="../media/image2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21.svg"/></Relationships>
</file>

<file path=ppt/diagrams/_rels/drawing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B006C3-45A6-4395-B07A-18D45F0A47BE}" type="doc">
      <dgm:prSet loTypeId="urn:microsoft.com/office/officeart/2018/2/layout/IconLabelList" loCatId="icon" qsTypeId="urn:microsoft.com/office/officeart/2005/8/quickstyle/simple1" qsCatId="simple" csTypeId="urn:microsoft.com/office/officeart/2018/5/colors/Iconchunking_neutralbg_accent2_2" csCatId="accent2" phldr="1"/>
      <dgm:spPr/>
      <dgm:t>
        <a:bodyPr/>
        <a:lstStyle/>
        <a:p>
          <a:endParaRPr lang="en-US"/>
        </a:p>
      </dgm:t>
    </dgm:pt>
    <dgm:pt modelId="{3413F83B-35D0-4EC0-A797-E09CBC1BBCFB}">
      <dgm:prSet/>
      <dgm:spPr/>
      <dgm:t>
        <a:bodyPr/>
        <a:lstStyle/>
        <a:p>
          <a:pPr>
            <a:lnSpc>
              <a:spcPct val="100000"/>
            </a:lnSpc>
          </a:pPr>
          <a:r>
            <a:rPr lang="en-US" dirty="0"/>
            <a:t>MoU signed</a:t>
          </a:r>
        </a:p>
      </dgm:t>
    </dgm:pt>
    <dgm:pt modelId="{75C5EEC0-9504-44D3-BCCF-18EE2F810885}" type="parTrans" cxnId="{F2C983DF-6AFC-4783-A396-BC38E7866028}">
      <dgm:prSet/>
      <dgm:spPr/>
      <dgm:t>
        <a:bodyPr/>
        <a:lstStyle/>
        <a:p>
          <a:endParaRPr lang="en-US"/>
        </a:p>
      </dgm:t>
    </dgm:pt>
    <dgm:pt modelId="{063D6283-67D0-4BE2-B781-E7BE5FE87784}" type="sibTrans" cxnId="{F2C983DF-6AFC-4783-A396-BC38E7866028}">
      <dgm:prSet/>
      <dgm:spPr/>
      <dgm:t>
        <a:bodyPr/>
        <a:lstStyle/>
        <a:p>
          <a:pPr>
            <a:lnSpc>
              <a:spcPct val="100000"/>
            </a:lnSpc>
          </a:pPr>
          <a:endParaRPr lang="en-US"/>
        </a:p>
      </dgm:t>
    </dgm:pt>
    <dgm:pt modelId="{49EF7A9A-FFF9-4A48-81DB-2199979A62CA}">
      <dgm:prSet/>
      <dgm:spPr/>
      <dgm:t>
        <a:bodyPr/>
        <a:lstStyle/>
        <a:p>
          <a:pPr>
            <a:lnSpc>
              <a:spcPct val="100000"/>
            </a:lnSpc>
          </a:pPr>
          <a:r>
            <a:rPr lang="en-US" dirty="0"/>
            <a:t>Secretariat meetings held</a:t>
          </a:r>
        </a:p>
      </dgm:t>
    </dgm:pt>
    <dgm:pt modelId="{452671B2-A873-4F75-A49A-AF5D6FBDADDD}" type="parTrans" cxnId="{77C1A459-79D8-4370-ABF1-61BC56C81AE9}">
      <dgm:prSet/>
      <dgm:spPr/>
      <dgm:t>
        <a:bodyPr/>
        <a:lstStyle/>
        <a:p>
          <a:endParaRPr lang="en-US"/>
        </a:p>
      </dgm:t>
    </dgm:pt>
    <dgm:pt modelId="{569AE295-566E-4CC6-A0AE-D0983EBF1E47}" type="sibTrans" cxnId="{77C1A459-79D8-4370-ABF1-61BC56C81AE9}">
      <dgm:prSet/>
      <dgm:spPr/>
      <dgm:t>
        <a:bodyPr/>
        <a:lstStyle/>
        <a:p>
          <a:pPr>
            <a:lnSpc>
              <a:spcPct val="100000"/>
            </a:lnSpc>
          </a:pPr>
          <a:endParaRPr lang="en-US"/>
        </a:p>
      </dgm:t>
    </dgm:pt>
    <dgm:pt modelId="{5D4C2A39-ECB5-4DB3-A7AE-25D33785BC4A}">
      <dgm:prSet/>
      <dgm:spPr/>
      <dgm:t>
        <a:bodyPr/>
        <a:lstStyle/>
        <a:p>
          <a:pPr>
            <a:lnSpc>
              <a:spcPct val="100000"/>
            </a:lnSpc>
          </a:pPr>
          <a:r>
            <a:rPr lang="en-US"/>
            <a:t>Full policy review completed and </a:t>
          </a:r>
          <a:r>
            <a:rPr lang="en-IE"/>
            <a:t>set to be </a:t>
          </a:r>
          <a:r>
            <a:rPr lang="en-US"/>
            <a:t>ratified</a:t>
          </a:r>
        </a:p>
      </dgm:t>
    </dgm:pt>
    <dgm:pt modelId="{2C683A1E-9A1C-431B-B06E-4CAB4C86D823}" type="parTrans" cxnId="{E1348531-E3E7-4235-B18C-ACE76519C7E2}">
      <dgm:prSet/>
      <dgm:spPr/>
      <dgm:t>
        <a:bodyPr/>
        <a:lstStyle/>
        <a:p>
          <a:endParaRPr lang="en-US"/>
        </a:p>
      </dgm:t>
    </dgm:pt>
    <dgm:pt modelId="{6D171975-6E80-482F-84F3-3BB9E32D0559}" type="sibTrans" cxnId="{E1348531-E3E7-4235-B18C-ACE76519C7E2}">
      <dgm:prSet/>
      <dgm:spPr/>
      <dgm:t>
        <a:bodyPr/>
        <a:lstStyle/>
        <a:p>
          <a:endParaRPr lang="en-US"/>
        </a:p>
      </dgm:t>
    </dgm:pt>
    <dgm:pt modelId="{BF9FD443-2F06-432F-88F4-22910D6DE5FB}" type="pres">
      <dgm:prSet presAssocID="{FFB006C3-45A6-4395-B07A-18D45F0A47BE}" presName="root" presStyleCnt="0">
        <dgm:presLayoutVars>
          <dgm:dir/>
          <dgm:resizeHandles val="exact"/>
        </dgm:presLayoutVars>
      </dgm:prSet>
      <dgm:spPr/>
    </dgm:pt>
    <dgm:pt modelId="{EAFAD18B-18C1-4F34-851A-3F1525C629C1}" type="pres">
      <dgm:prSet presAssocID="{3413F83B-35D0-4EC0-A797-E09CBC1BBCFB}" presName="compNode" presStyleCnt="0"/>
      <dgm:spPr/>
    </dgm:pt>
    <dgm:pt modelId="{326ACCCF-01B8-44A0-B4A6-A3B2D9253C86}" type="pres">
      <dgm:prSet presAssocID="{3413F83B-35D0-4EC0-A797-E09CBC1BBCF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2A1859F6-9290-490B-8E69-667407E2310F}" type="pres">
      <dgm:prSet presAssocID="{3413F83B-35D0-4EC0-A797-E09CBC1BBCFB}" presName="spaceRect" presStyleCnt="0"/>
      <dgm:spPr/>
    </dgm:pt>
    <dgm:pt modelId="{36301BB7-0D8F-46CD-819A-2F4A8961650A}" type="pres">
      <dgm:prSet presAssocID="{3413F83B-35D0-4EC0-A797-E09CBC1BBCFB}" presName="textRect" presStyleLbl="revTx" presStyleIdx="0" presStyleCnt="3">
        <dgm:presLayoutVars>
          <dgm:chMax val="1"/>
          <dgm:chPref val="1"/>
        </dgm:presLayoutVars>
      </dgm:prSet>
      <dgm:spPr/>
    </dgm:pt>
    <dgm:pt modelId="{F0A08B9E-27A7-4EDF-B5AE-81D8B28C1040}" type="pres">
      <dgm:prSet presAssocID="{063D6283-67D0-4BE2-B781-E7BE5FE87784}" presName="sibTrans" presStyleCnt="0"/>
      <dgm:spPr/>
    </dgm:pt>
    <dgm:pt modelId="{74766BFF-670F-4DAA-9897-5F4C57F36B0D}" type="pres">
      <dgm:prSet presAssocID="{49EF7A9A-FFF9-4A48-81DB-2199979A62CA}" presName="compNode" presStyleCnt="0"/>
      <dgm:spPr/>
    </dgm:pt>
    <dgm:pt modelId="{9211BD34-D2BB-4703-A01A-B8F573360FD6}" type="pres">
      <dgm:prSet presAssocID="{49EF7A9A-FFF9-4A48-81DB-2199979A62C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eting"/>
        </a:ext>
      </dgm:extLst>
    </dgm:pt>
    <dgm:pt modelId="{0E9A6018-129F-4ED9-A541-51E710C8E664}" type="pres">
      <dgm:prSet presAssocID="{49EF7A9A-FFF9-4A48-81DB-2199979A62CA}" presName="spaceRect" presStyleCnt="0"/>
      <dgm:spPr/>
    </dgm:pt>
    <dgm:pt modelId="{0F521374-92B1-4994-AEDF-433E7C5A56C1}" type="pres">
      <dgm:prSet presAssocID="{49EF7A9A-FFF9-4A48-81DB-2199979A62CA}" presName="textRect" presStyleLbl="revTx" presStyleIdx="1" presStyleCnt="3">
        <dgm:presLayoutVars>
          <dgm:chMax val="1"/>
          <dgm:chPref val="1"/>
        </dgm:presLayoutVars>
      </dgm:prSet>
      <dgm:spPr/>
    </dgm:pt>
    <dgm:pt modelId="{C05B5AA9-0954-4402-A371-1EA7925EDA8A}" type="pres">
      <dgm:prSet presAssocID="{569AE295-566E-4CC6-A0AE-D0983EBF1E47}" presName="sibTrans" presStyleCnt="0"/>
      <dgm:spPr/>
    </dgm:pt>
    <dgm:pt modelId="{87C10B30-D78F-43AE-85B9-105C5ACA0D67}" type="pres">
      <dgm:prSet presAssocID="{5D4C2A39-ECB5-4DB3-A7AE-25D33785BC4A}" presName="compNode" presStyleCnt="0"/>
      <dgm:spPr/>
    </dgm:pt>
    <dgm:pt modelId="{D47CB508-D1F5-4D19-B74C-34401D35FB89}" type="pres">
      <dgm:prSet presAssocID="{5D4C2A39-ECB5-4DB3-A7AE-25D33785BC4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96B5026B-8F32-47D1-BB7B-4CAEF9CDA3CE}" type="pres">
      <dgm:prSet presAssocID="{5D4C2A39-ECB5-4DB3-A7AE-25D33785BC4A}" presName="spaceRect" presStyleCnt="0"/>
      <dgm:spPr/>
    </dgm:pt>
    <dgm:pt modelId="{D672147F-3786-4E4A-AAB2-42189005E3CC}" type="pres">
      <dgm:prSet presAssocID="{5D4C2A39-ECB5-4DB3-A7AE-25D33785BC4A}" presName="textRect" presStyleLbl="revTx" presStyleIdx="2" presStyleCnt="3">
        <dgm:presLayoutVars>
          <dgm:chMax val="1"/>
          <dgm:chPref val="1"/>
        </dgm:presLayoutVars>
      </dgm:prSet>
      <dgm:spPr/>
    </dgm:pt>
  </dgm:ptLst>
  <dgm:cxnLst>
    <dgm:cxn modelId="{CC987C0A-DBAF-488B-B3F1-27FFBDF9EA2F}" type="presOf" srcId="{3413F83B-35D0-4EC0-A797-E09CBC1BBCFB}" destId="{36301BB7-0D8F-46CD-819A-2F4A8961650A}" srcOrd="0" destOrd="0" presId="urn:microsoft.com/office/officeart/2018/2/layout/IconLabelList"/>
    <dgm:cxn modelId="{E1348531-E3E7-4235-B18C-ACE76519C7E2}" srcId="{FFB006C3-45A6-4395-B07A-18D45F0A47BE}" destId="{5D4C2A39-ECB5-4DB3-A7AE-25D33785BC4A}" srcOrd="2" destOrd="0" parTransId="{2C683A1E-9A1C-431B-B06E-4CAB4C86D823}" sibTransId="{6D171975-6E80-482F-84F3-3BB9E32D0559}"/>
    <dgm:cxn modelId="{77C1A459-79D8-4370-ABF1-61BC56C81AE9}" srcId="{FFB006C3-45A6-4395-B07A-18D45F0A47BE}" destId="{49EF7A9A-FFF9-4A48-81DB-2199979A62CA}" srcOrd="1" destOrd="0" parTransId="{452671B2-A873-4F75-A49A-AF5D6FBDADDD}" sibTransId="{569AE295-566E-4CC6-A0AE-D0983EBF1E47}"/>
    <dgm:cxn modelId="{E51FEEA9-D457-4B2F-9E66-7A179B10A49D}" type="presOf" srcId="{5D4C2A39-ECB5-4DB3-A7AE-25D33785BC4A}" destId="{D672147F-3786-4E4A-AAB2-42189005E3CC}" srcOrd="0" destOrd="0" presId="urn:microsoft.com/office/officeart/2018/2/layout/IconLabelList"/>
    <dgm:cxn modelId="{F2C983DF-6AFC-4783-A396-BC38E7866028}" srcId="{FFB006C3-45A6-4395-B07A-18D45F0A47BE}" destId="{3413F83B-35D0-4EC0-A797-E09CBC1BBCFB}" srcOrd="0" destOrd="0" parTransId="{75C5EEC0-9504-44D3-BCCF-18EE2F810885}" sibTransId="{063D6283-67D0-4BE2-B781-E7BE5FE87784}"/>
    <dgm:cxn modelId="{542B5BEF-C1F9-477E-8606-F09AA6E3017E}" type="presOf" srcId="{49EF7A9A-FFF9-4A48-81DB-2199979A62CA}" destId="{0F521374-92B1-4994-AEDF-433E7C5A56C1}" srcOrd="0" destOrd="0" presId="urn:microsoft.com/office/officeart/2018/2/layout/IconLabelList"/>
    <dgm:cxn modelId="{3D280CF6-4225-4F5D-A312-04A87D4E9E25}" type="presOf" srcId="{FFB006C3-45A6-4395-B07A-18D45F0A47BE}" destId="{BF9FD443-2F06-432F-88F4-22910D6DE5FB}" srcOrd="0" destOrd="0" presId="urn:microsoft.com/office/officeart/2018/2/layout/IconLabelList"/>
    <dgm:cxn modelId="{1AC33E52-1E8E-49C4-BD51-19CBF60E303D}" type="presParOf" srcId="{BF9FD443-2F06-432F-88F4-22910D6DE5FB}" destId="{EAFAD18B-18C1-4F34-851A-3F1525C629C1}" srcOrd="0" destOrd="0" presId="urn:microsoft.com/office/officeart/2018/2/layout/IconLabelList"/>
    <dgm:cxn modelId="{A4FD7F13-A3C0-4D70-8009-EE97736BA685}" type="presParOf" srcId="{EAFAD18B-18C1-4F34-851A-3F1525C629C1}" destId="{326ACCCF-01B8-44A0-B4A6-A3B2D9253C86}" srcOrd="0" destOrd="0" presId="urn:microsoft.com/office/officeart/2018/2/layout/IconLabelList"/>
    <dgm:cxn modelId="{7CCDE298-988E-4218-AB07-A351E3597D35}" type="presParOf" srcId="{EAFAD18B-18C1-4F34-851A-3F1525C629C1}" destId="{2A1859F6-9290-490B-8E69-667407E2310F}" srcOrd="1" destOrd="0" presId="urn:microsoft.com/office/officeart/2018/2/layout/IconLabelList"/>
    <dgm:cxn modelId="{E95AE6C6-5C1C-4B1A-8306-453AC4688220}" type="presParOf" srcId="{EAFAD18B-18C1-4F34-851A-3F1525C629C1}" destId="{36301BB7-0D8F-46CD-819A-2F4A8961650A}" srcOrd="2" destOrd="0" presId="urn:microsoft.com/office/officeart/2018/2/layout/IconLabelList"/>
    <dgm:cxn modelId="{DE43F83D-2CAF-4154-89B2-916E45B252C3}" type="presParOf" srcId="{BF9FD443-2F06-432F-88F4-22910D6DE5FB}" destId="{F0A08B9E-27A7-4EDF-B5AE-81D8B28C1040}" srcOrd="1" destOrd="0" presId="urn:microsoft.com/office/officeart/2018/2/layout/IconLabelList"/>
    <dgm:cxn modelId="{7A1F5225-7F48-41A3-83C9-ED9C1B14C5F1}" type="presParOf" srcId="{BF9FD443-2F06-432F-88F4-22910D6DE5FB}" destId="{74766BFF-670F-4DAA-9897-5F4C57F36B0D}" srcOrd="2" destOrd="0" presId="urn:microsoft.com/office/officeart/2018/2/layout/IconLabelList"/>
    <dgm:cxn modelId="{22FDF3B0-B7F1-4FD7-BD29-5F8741B214F8}" type="presParOf" srcId="{74766BFF-670F-4DAA-9897-5F4C57F36B0D}" destId="{9211BD34-D2BB-4703-A01A-B8F573360FD6}" srcOrd="0" destOrd="0" presId="urn:microsoft.com/office/officeart/2018/2/layout/IconLabelList"/>
    <dgm:cxn modelId="{88BD5E4E-2BFC-4939-B94C-DC319D797920}" type="presParOf" srcId="{74766BFF-670F-4DAA-9897-5F4C57F36B0D}" destId="{0E9A6018-129F-4ED9-A541-51E710C8E664}" srcOrd="1" destOrd="0" presId="urn:microsoft.com/office/officeart/2018/2/layout/IconLabelList"/>
    <dgm:cxn modelId="{C2912048-580B-4370-83B2-296E43F04D7E}" type="presParOf" srcId="{74766BFF-670F-4DAA-9897-5F4C57F36B0D}" destId="{0F521374-92B1-4994-AEDF-433E7C5A56C1}" srcOrd="2" destOrd="0" presId="urn:microsoft.com/office/officeart/2018/2/layout/IconLabelList"/>
    <dgm:cxn modelId="{A59E0AD4-4F8E-4FC0-A5AD-68271219CC17}" type="presParOf" srcId="{BF9FD443-2F06-432F-88F4-22910D6DE5FB}" destId="{C05B5AA9-0954-4402-A371-1EA7925EDA8A}" srcOrd="3" destOrd="0" presId="urn:microsoft.com/office/officeart/2018/2/layout/IconLabelList"/>
    <dgm:cxn modelId="{76920551-B2E8-4DED-9D3F-6CD7172D4628}" type="presParOf" srcId="{BF9FD443-2F06-432F-88F4-22910D6DE5FB}" destId="{87C10B30-D78F-43AE-85B9-105C5ACA0D67}" srcOrd="4" destOrd="0" presId="urn:microsoft.com/office/officeart/2018/2/layout/IconLabelList"/>
    <dgm:cxn modelId="{12724917-96DD-4B39-99F6-7ED10BD1BA05}" type="presParOf" srcId="{87C10B30-D78F-43AE-85B9-105C5ACA0D67}" destId="{D47CB508-D1F5-4D19-B74C-34401D35FB89}" srcOrd="0" destOrd="0" presId="urn:microsoft.com/office/officeart/2018/2/layout/IconLabelList"/>
    <dgm:cxn modelId="{E2D5414B-A3C9-4629-A6CF-FD3E4FCA7B71}" type="presParOf" srcId="{87C10B30-D78F-43AE-85B9-105C5ACA0D67}" destId="{96B5026B-8F32-47D1-BB7B-4CAEF9CDA3CE}" srcOrd="1" destOrd="0" presId="urn:microsoft.com/office/officeart/2018/2/layout/IconLabelList"/>
    <dgm:cxn modelId="{84D86359-12C0-4FD9-B3E8-C6A70565AAB7}" type="presParOf" srcId="{87C10B30-D78F-43AE-85B9-105C5ACA0D67}" destId="{D672147F-3786-4E4A-AAB2-42189005E3CC}"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2D372E-C826-449E-9224-81CB2C073ED2}"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13091906-7648-4FD4-9A10-53B14BE96E6E}">
      <dgm:prSet/>
      <dgm:spPr/>
      <dgm:t>
        <a:bodyPr/>
        <a:lstStyle/>
        <a:p>
          <a:r>
            <a:rPr lang="en-US" dirty="0">
              <a:solidFill>
                <a:schemeClr val="tx1"/>
              </a:solidFill>
            </a:rPr>
            <a:t>3 new Secretariat members appointed</a:t>
          </a:r>
        </a:p>
      </dgm:t>
    </dgm:pt>
    <dgm:pt modelId="{9CD25E9A-2037-4B59-B8E0-D88A513B6FB4}" type="parTrans" cxnId="{546D1A12-0353-44DA-8C90-55A52A9BFE3E}">
      <dgm:prSet/>
      <dgm:spPr/>
      <dgm:t>
        <a:bodyPr/>
        <a:lstStyle/>
        <a:p>
          <a:endParaRPr lang="en-US"/>
        </a:p>
      </dgm:t>
    </dgm:pt>
    <dgm:pt modelId="{A5B003E6-BF00-44B3-9447-BB51A36755EF}" type="sibTrans" cxnId="{546D1A12-0353-44DA-8C90-55A52A9BFE3E}">
      <dgm:prSet/>
      <dgm:spPr/>
      <dgm:t>
        <a:bodyPr/>
        <a:lstStyle/>
        <a:p>
          <a:endParaRPr lang="en-US"/>
        </a:p>
      </dgm:t>
    </dgm:pt>
    <dgm:pt modelId="{A0643864-4110-4E30-960E-F47548EB058B}">
      <dgm:prSet/>
      <dgm:spPr/>
      <dgm:t>
        <a:bodyPr/>
        <a:lstStyle/>
        <a:p>
          <a:r>
            <a:rPr lang="en-US" dirty="0">
              <a:solidFill>
                <a:schemeClr val="tx1"/>
              </a:solidFill>
            </a:rPr>
            <a:t>Most SPC and LCDC seats filled</a:t>
          </a:r>
        </a:p>
      </dgm:t>
    </dgm:pt>
    <dgm:pt modelId="{7B7850E9-85ED-447D-A5AF-096776CD9B21}" type="parTrans" cxnId="{9BF16379-6097-4454-A722-6BF602429B8C}">
      <dgm:prSet/>
      <dgm:spPr/>
      <dgm:t>
        <a:bodyPr/>
        <a:lstStyle/>
        <a:p>
          <a:endParaRPr lang="en-US"/>
        </a:p>
      </dgm:t>
    </dgm:pt>
    <dgm:pt modelId="{34023215-2B6D-4BE9-BEFA-70BFFCE1D13C}" type="sibTrans" cxnId="{9BF16379-6097-4454-A722-6BF602429B8C}">
      <dgm:prSet/>
      <dgm:spPr/>
      <dgm:t>
        <a:bodyPr/>
        <a:lstStyle/>
        <a:p>
          <a:endParaRPr lang="en-US"/>
        </a:p>
      </dgm:t>
    </dgm:pt>
    <dgm:pt modelId="{FA058A14-FB6B-4AEB-A06F-65EDE76EDBD9}">
      <dgm:prSet/>
      <dgm:spPr/>
      <dgm:t>
        <a:bodyPr/>
        <a:lstStyle/>
        <a:p>
          <a:r>
            <a:rPr lang="en-IE" dirty="0">
              <a:solidFill>
                <a:schemeClr val="tx1"/>
              </a:solidFill>
            </a:rPr>
            <a:t>Vacancies are advertised constantly </a:t>
          </a:r>
          <a:endParaRPr lang="en-US" dirty="0">
            <a:solidFill>
              <a:schemeClr val="tx1"/>
            </a:solidFill>
          </a:endParaRPr>
        </a:p>
      </dgm:t>
    </dgm:pt>
    <dgm:pt modelId="{B1C6384D-0372-4704-8552-8E2E91EA9DAF}" type="parTrans" cxnId="{0B040BBB-2C12-4134-ABC4-9CEE5BE31BFD}">
      <dgm:prSet/>
      <dgm:spPr/>
      <dgm:t>
        <a:bodyPr/>
        <a:lstStyle/>
        <a:p>
          <a:endParaRPr lang="en-US"/>
        </a:p>
      </dgm:t>
    </dgm:pt>
    <dgm:pt modelId="{0B65A587-6324-450D-951E-43E7E20B8C3F}" type="sibTrans" cxnId="{0B040BBB-2C12-4134-ABC4-9CEE5BE31BFD}">
      <dgm:prSet/>
      <dgm:spPr/>
      <dgm:t>
        <a:bodyPr/>
        <a:lstStyle/>
        <a:p>
          <a:endParaRPr lang="en-US"/>
        </a:p>
      </dgm:t>
    </dgm:pt>
    <dgm:pt modelId="{0C3A0454-A955-4E4A-B5DA-9A059C2C9073}">
      <dgm:prSet/>
      <dgm:spPr/>
      <dgm:t>
        <a:bodyPr/>
        <a:lstStyle/>
        <a:p>
          <a:r>
            <a:rPr lang="en-US" dirty="0">
              <a:solidFill>
                <a:schemeClr val="tx1"/>
              </a:solidFill>
            </a:rPr>
            <a:t>Representative trainings - </a:t>
          </a:r>
          <a:r>
            <a:rPr lang="en-IE" dirty="0">
              <a:solidFill>
                <a:schemeClr val="tx1"/>
              </a:solidFill>
            </a:rPr>
            <a:t>all poorly attended.</a:t>
          </a:r>
          <a:endParaRPr lang="en-US" dirty="0">
            <a:solidFill>
              <a:schemeClr val="tx1"/>
            </a:solidFill>
          </a:endParaRPr>
        </a:p>
      </dgm:t>
    </dgm:pt>
    <dgm:pt modelId="{F5D01AAE-549D-4859-9BD8-E096698E4C3E}" type="parTrans" cxnId="{15E94D16-E019-4E82-8E35-24F21529AA46}">
      <dgm:prSet/>
      <dgm:spPr/>
      <dgm:t>
        <a:bodyPr/>
        <a:lstStyle/>
        <a:p>
          <a:endParaRPr lang="en-IE"/>
        </a:p>
      </dgm:t>
    </dgm:pt>
    <dgm:pt modelId="{DD16C061-C5A4-44DB-B4ED-0243E046BD18}" type="sibTrans" cxnId="{15E94D16-E019-4E82-8E35-24F21529AA46}">
      <dgm:prSet/>
      <dgm:spPr/>
      <dgm:t>
        <a:bodyPr/>
        <a:lstStyle/>
        <a:p>
          <a:endParaRPr lang="en-IE"/>
        </a:p>
      </dgm:t>
    </dgm:pt>
    <dgm:pt modelId="{0787A8F3-4D96-4C4A-B762-9B8310DDCE13}" type="pres">
      <dgm:prSet presAssocID="{0B2D372E-C826-449E-9224-81CB2C073ED2}" presName="linear" presStyleCnt="0">
        <dgm:presLayoutVars>
          <dgm:animLvl val="lvl"/>
          <dgm:resizeHandles val="exact"/>
        </dgm:presLayoutVars>
      </dgm:prSet>
      <dgm:spPr/>
    </dgm:pt>
    <dgm:pt modelId="{E4F8BAB6-4CFE-4DF4-8483-B5ED939C87CD}" type="pres">
      <dgm:prSet presAssocID="{0C3A0454-A955-4E4A-B5DA-9A059C2C9073}" presName="parentText" presStyleLbl="node1" presStyleIdx="0" presStyleCnt="4">
        <dgm:presLayoutVars>
          <dgm:chMax val="0"/>
          <dgm:bulletEnabled val="1"/>
        </dgm:presLayoutVars>
      </dgm:prSet>
      <dgm:spPr/>
    </dgm:pt>
    <dgm:pt modelId="{ED1B49EB-C6FE-4D32-902A-85D37AB80029}" type="pres">
      <dgm:prSet presAssocID="{DD16C061-C5A4-44DB-B4ED-0243E046BD18}" presName="spacer" presStyleCnt="0"/>
      <dgm:spPr/>
    </dgm:pt>
    <dgm:pt modelId="{EA280C21-5306-4B2C-AC19-21E2EFF87545}" type="pres">
      <dgm:prSet presAssocID="{13091906-7648-4FD4-9A10-53B14BE96E6E}" presName="parentText" presStyleLbl="node1" presStyleIdx="1" presStyleCnt="4">
        <dgm:presLayoutVars>
          <dgm:chMax val="0"/>
          <dgm:bulletEnabled val="1"/>
        </dgm:presLayoutVars>
      </dgm:prSet>
      <dgm:spPr/>
    </dgm:pt>
    <dgm:pt modelId="{F03F664A-B754-4AB8-B9A1-99374504A12D}" type="pres">
      <dgm:prSet presAssocID="{A5B003E6-BF00-44B3-9447-BB51A36755EF}" presName="spacer" presStyleCnt="0"/>
      <dgm:spPr/>
    </dgm:pt>
    <dgm:pt modelId="{74DEA0BA-0BBE-4A73-BB55-88ED97764122}" type="pres">
      <dgm:prSet presAssocID="{A0643864-4110-4E30-960E-F47548EB058B}" presName="parentText" presStyleLbl="node1" presStyleIdx="2" presStyleCnt="4">
        <dgm:presLayoutVars>
          <dgm:chMax val="0"/>
          <dgm:bulletEnabled val="1"/>
        </dgm:presLayoutVars>
      </dgm:prSet>
      <dgm:spPr/>
    </dgm:pt>
    <dgm:pt modelId="{F8752A0A-80ED-4616-8239-C14BFE4EF505}" type="pres">
      <dgm:prSet presAssocID="{34023215-2B6D-4BE9-BEFA-70BFFCE1D13C}" presName="spacer" presStyleCnt="0"/>
      <dgm:spPr/>
    </dgm:pt>
    <dgm:pt modelId="{2F555CC6-3014-4448-9A8B-AE3650F14BFE}" type="pres">
      <dgm:prSet presAssocID="{FA058A14-FB6B-4AEB-A06F-65EDE76EDBD9}" presName="parentText" presStyleLbl="node1" presStyleIdx="3" presStyleCnt="4">
        <dgm:presLayoutVars>
          <dgm:chMax val="0"/>
          <dgm:bulletEnabled val="1"/>
        </dgm:presLayoutVars>
      </dgm:prSet>
      <dgm:spPr/>
    </dgm:pt>
  </dgm:ptLst>
  <dgm:cxnLst>
    <dgm:cxn modelId="{546D1A12-0353-44DA-8C90-55A52A9BFE3E}" srcId="{0B2D372E-C826-449E-9224-81CB2C073ED2}" destId="{13091906-7648-4FD4-9A10-53B14BE96E6E}" srcOrd="1" destOrd="0" parTransId="{9CD25E9A-2037-4B59-B8E0-D88A513B6FB4}" sibTransId="{A5B003E6-BF00-44B3-9447-BB51A36755EF}"/>
    <dgm:cxn modelId="{15E94D16-E019-4E82-8E35-24F21529AA46}" srcId="{0B2D372E-C826-449E-9224-81CB2C073ED2}" destId="{0C3A0454-A955-4E4A-B5DA-9A059C2C9073}" srcOrd="0" destOrd="0" parTransId="{F5D01AAE-549D-4859-9BD8-E096698E4C3E}" sibTransId="{DD16C061-C5A4-44DB-B4ED-0243E046BD18}"/>
    <dgm:cxn modelId="{311DB533-5313-4088-B7A6-727A8381F3AC}" type="presOf" srcId="{A0643864-4110-4E30-960E-F47548EB058B}" destId="{74DEA0BA-0BBE-4A73-BB55-88ED97764122}" srcOrd="0" destOrd="0" presId="urn:microsoft.com/office/officeart/2005/8/layout/vList2"/>
    <dgm:cxn modelId="{1E280B72-1528-4071-9CB8-515D07E3E664}" type="presOf" srcId="{13091906-7648-4FD4-9A10-53B14BE96E6E}" destId="{EA280C21-5306-4B2C-AC19-21E2EFF87545}" srcOrd="0" destOrd="0" presId="urn:microsoft.com/office/officeart/2005/8/layout/vList2"/>
    <dgm:cxn modelId="{9BF16379-6097-4454-A722-6BF602429B8C}" srcId="{0B2D372E-C826-449E-9224-81CB2C073ED2}" destId="{A0643864-4110-4E30-960E-F47548EB058B}" srcOrd="2" destOrd="0" parTransId="{7B7850E9-85ED-447D-A5AF-096776CD9B21}" sibTransId="{34023215-2B6D-4BE9-BEFA-70BFFCE1D13C}"/>
    <dgm:cxn modelId="{24C2688B-D244-479D-A50B-B7EBED2F7824}" type="presOf" srcId="{0C3A0454-A955-4E4A-B5DA-9A059C2C9073}" destId="{E4F8BAB6-4CFE-4DF4-8483-B5ED939C87CD}" srcOrd="0" destOrd="0" presId="urn:microsoft.com/office/officeart/2005/8/layout/vList2"/>
    <dgm:cxn modelId="{D60E0FA2-DAAE-4DAC-8168-8C8860D41938}" type="presOf" srcId="{FA058A14-FB6B-4AEB-A06F-65EDE76EDBD9}" destId="{2F555CC6-3014-4448-9A8B-AE3650F14BFE}" srcOrd="0" destOrd="0" presId="urn:microsoft.com/office/officeart/2005/8/layout/vList2"/>
    <dgm:cxn modelId="{0B040BBB-2C12-4134-ABC4-9CEE5BE31BFD}" srcId="{0B2D372E-C826-449E-9224-81CB2C073ED2}" destId="{FA058A14-FB6B-4AEB-A06F-65EDE76EDBD9}" srcOrd="3" destOrd="0" parTransId="{B1C6384D-0372-4704-8552-8E2E91EA9DAF}" sibTransId="{0B65A587-6324-450D-951E-43E7E20B8C3F}"/>
    <dgm:cxn modelId="{6D3B97F0-FF81-4A98-AE64-C33762E0E0CE}" type="presOf" srcId="{0B2D372E-C826-449E-9224-81CB2C073ED2}" destId="{0787A8F3-4D96-4C4A-B762-9B8310DDCE13}" srcOrd="0" destOrd="0" presId="urn:microsoft.com/office/officeart/2005/8/layout/vList2"/>
    <dgm:cxn modelId="{449D4C21-B74E-491B-B423-220EABD3E350}" type="presParOf" srcId="{0787A8F3-4D96-4C4A-B762-9B8310DDCE13}" destId="{E4F8BAB6-4CFE-4DF4-8483-B5ED939C87CD}" srcOrd="0" destOrd="0" presId="urn:microsoft.com/office/officeart/2005/8/layout/vList2"/>
    <dgm:cxn modelId="{03C886C9-1823-45D6-A2EE-C69F99383A6B}" type="presParOf" srcId="{0787A8F3-4D96-4C4A-B762-9B8310DDCE13}" destId="{ED1B49EB-C6FE-4D32-902A-85D37AB80029}" srcOrd="1" destOrd="0" presId="urn:microsoft.com/office/officeart/2005/8/layout/vList2"/>
    <dgm:cxn modelId="{4A144B70-A261-467F-BFEF-259DBE5438EB}" type="presParOf" srcId="{0787A8F3-4D96-4C4A-B762-9B8310DDCE13}" destId="{EA280C21-5306-4B2C-AC19-21E2EFF87545}" srcOrd="2" destOrd="0" presId="urn:microsoft.com/office/officeart/2005/8/layout/vList2"/>
    <dgm:cxn modelId="{BDAB7D97-42FF-4818-82B6-A92B73C8B4B9}" type="presParOf" srcId="{0787A8F3-4D96-4C4A-B762-9B8310DDCE13}" destId="{F03F664A-B754-4AB8-B9A1-99374504A12D}" srcOrd="3" destOrd="0" presId="urn:microsoft.com/office/officeart/2005/8/layout/vList2"/>
    <dgm:cxn modelId="{5BCB2EB3-59B6-4062-8651-D9F0E02D30AD}" type="presParOf" srcId="{0787A8F3-4D96-4C4A-B762-9B8310DDCE13}" destId="{74DEA0BA-0BBE-4A73-BB55-88ED97764122}" srcOrd="4" destOrd="0" presId="urn:microsoft.com/office/officeart/2005/8/layout/vList2"/>
    <dgm:cxn modelId="{58E28022-40E6-4957-967C-C721816C7045}" type="presParOf" srcId="{0787A8F3-4D96-4C4A-B762-9B8310DDCE13}" destId="{F8752A0A-80ED-4616-8239-C14BFE4EF505}" srcOrd="5" destOrd="0" presId="urn:microsoft.com/office/officeart/2005/8/layout/vList2"/>
    <dgm:cxn modelId="{7D53B4CB-D61A-4860-88EE-AF9FB28BDBDE}" type="presParOf" srcId="{0787A8F3-4D96-4C4A-B762-9B8310DDCE13}" destId="{2F555CC6-3014-4448-9A8B-AE3650F14BFE}"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AED23F9-B228-4479-B03F-6FC68A389A03}" type="doc">
      <dgm:prSet loTypeId="urn:microsoft.com/office/officeart/2017/3/layout/HorizontalLabelsTimeline" loCatId="process" qsTypeId="urn:microsoft.com/office/officeart/2005/8/quickstyle/simple5" qsCatId="simple" csTypeId="urn:microsoft.com/office/officeart/2005/8/colors/accent1_2" csCatId="accent1" phldr="1"/>
      <dgm:spPr/>
      <dgm:t>
        <a:bodyPr/>
        <a:lstStyle/>
        <a:p>
          <a:endParaRPr lang="en-US"/>
        </a:p>
      </dgm:t>
    </dgm:pt>
    <dgm:pt modelId="{73DF5217-9CBF-40E2-9E5A-491F49F3E5D0}">
      <dgm:prSet/>
      <dgm:spPr/>
      <dgm:t>
        <a:bodyPr/>
        <a:lstStyle/>
        <a:p>
          <a:pPr>
            <a:defRPr b="1"/>
          </a:pPr>
          <a:r>
            <a:rPr lang="en-US"/>
            <a:t>late 2025</a:t>
          </a:r>
        </a:p>
      </dgm:t>
    </dgm:pt>
    <dgm:pt modelId="{D57BBB84-B322-478B-8EA5-1E0C69E56B19}" type="parTrans" cxnId="{DCE353AE-239C-452D-901B-7E5F5CEE31CC}">
      <dgm:prSet/>
      <dgm:spPr/>
      <dgm:t>
        <a:bodyPr/>
        <a:lstStyle/>
        <a:p>
          <a:endParaRPr lang="en-US"/>
        </a:p>
      </dgm:t>
    </dgm:pt>
    <dgm:pt modelId="{48B5A003-BD41-4C9C-A008-0ECDA1DBE5E1}" type="sibTrans" cxnId="{DCE353AE-239C-452D-901B-7E5F5CEE31CC}">
      <dgm:prSet/>
      <dgm:spPr/>
      <dgm:t>
        <a:bodyPr/>
        <a:lstStyle/>
        <a:p>
          <a:endParaRPr lang="en-US"/>
        </a:p>
      </dgm:t>
    </dgm:pt>
    <dgm:pt modelId="{AEBBB750-AE3E-4A69-B037-430F5242467C}">
      <dgm:prSet/>
      <dgm:spPr/>
      <dgm:t>
        <a:bodyPr/>
        <a:lstStyle/>
        <a:p>
          <a:r>
            <a:rPr lang="en-US"/>
            <a:t>Recruitment of Linkage Group facilitator late 2025</a:t>
          </a:r>
        </a:p>
      </dgm:t>
    </dgm:pt>
    <dgm:pt modelId="{49C3A11D-F2FE-444A-AE48-0E4690782376}" type="parTrans" cxnId="{EB95FD2A-00DB-4048-A902-9532087E20C7}">
      <dgm:prSet/>
      <dgm:spPr/>
      <dgm:t>
        <a:bodyPr/>
        <a:lstStyle/>
        <a:p>
          <a:endParaRPr lang="en-US"/>
        </a:p>
      </dgm:t>
    </dgm:pt>
    <dgm:pt modelId="{B1369357-FDCD-414A-911B-427849301683}" type="sibTrans" cxnId="{EB95FD2A-00DB-4048-A902-9532087E20C7}">
      <dgm:prSet/>
      <dgm:spPr/>
      <dgm:t>
        <a:bodyPr/>
        <a:lstStyle/>
        <a:p>
          <a:endParaRPr lang="en-US"/>
        </a:p>
      </dgm:t>
    </dgm:pt>
    <dgm:pt modelId="{58EA2450-4740-4D03-BE86-34DA62931DFE}">
      <dgm:prSet/>
      <dgm:spPr/>
      <dgm:t>
        <a:bodyPr/>
        <a:lstStyle/>
        <a:p>
          <a:pPr>
            <a:defRPr b="1"/>
          </a:pPr>
          <a:r>
            <a:rPr lang="en-US"/>
            <a:t>Oct. 2025</a:t>
          </a:r>
        </a:p>
      </dgm:t>
    </dgm:pt>
    <dgm:pt modelId="{615A7DEA-B0E5-45D9-93A1-79531E2615BE}" type="parTrans" cxnId="{2A1ED212-CB79-445B-B050-411158EC7F5C}">
      <dgm:prSet/>
      <dgm:spPr/>
      <dgm:t>
        <a:bodyPr/>
        <a:lstStyle/>
        <a:p>
          <a:endParaRPr lang="en-US"/>
        </a:p>
      </dgm:t>
    </dgm:pt>
    <dgm:pt modelId="{91017C1F-1C2A-4E2E-91E8-49DFA4DA671E}" type="sibTrans" cxnId="{2A1ED212-CB79-445B-B050-411158EC7F5C}">
      <dgm:prSet/>
      <dgm:spPr/>
      <dgm:t>
        <a:bodyPr/>
        <a:lstStyle/>
        <a:p>
          <a:endParaRPr lang="en-US"/>
        </a:p>
      </dgm:t>
    </dgm:pt>
    <dgm:pt modelId="{6D2DF8B4-70A6-4FB3-AAE4-C1029E854C94}">
      <dgm:prSet/>
      <dgm:spPr/>
      <dgm:t>
        <a:bodyPr/>
        <a:lstStyle/>
        <a:p>
          <a:r>
            <a:rPr lang="en-US"/>
            <a:t>Structured proposal approved October 2025</a:t>
          </a:r>
        </a:p>
      </dgm:t>
    </dgm:pt>
    <dgm:pt modelId="{D973C1EE-FDB3-49E5-B2C4-9D1FB0C8F67C}" type="parTrans" cxnId="{0DCE759B-4CAE-4AEF-A98A-AB9AE9887ED7}">
      <dgm:prSet/>
      <dgm:spPr/>
      <dgm:t>
        <a:bodyPr/>
        <a:lstStyle/>
        <a:p>
          <a:endParaRPr lang="en-US"/>
        </a:p>
      </dgm:t>
    </dgm:pt>
    <dgm:pt modelId="{C6F7B81E-D464-40B7-A2E1-A7731E06B51B}" type="sibTrans" cxnId="{0DCE759B-4CAE-4AEF-A98A-AB9AE9887ED7}">
      <dgm:prSet/>
      <dgm:spPr/>
      <dgm:t>
        <a:bodyPr/>
        <a:lstStyle/>
        <a:p>
          <a:endParaRPr lang="en-US"/>
        </a:p>
      </dgm:t>
    </dgm:pt>
    <dgm:pt modelId="{D2C61037-0F83-4612-9865-FF4CA71D55B1}">
      <dgm:prSet/>
      <dgm:spPr/>
      <dgm:t>
        <a:bodyPr/>
        <a:lstStyle/>
        <a:p>
          <a:pPr>
            <a:defRPr b="1"/>
          </a:pPr>
          <a:r>
            <a:rPr lang="en-US"/>
            <a:t>2026</a:t>
          </a:r>
        </a:p>
      </dgm:t>
    </dgm:pt>
    <dgm:pt modelId="{09F6D826-C0BD-456C-AD44-78FD6F9AA624}" type="parTrans" cxnId="{DA0C29DC-49A1-48B4-BAFA-68CBC52AF1B2}">
      <dgm:prSet/>
      <dgm:spPr/>
      <dgm:t>
        <a:bodyPr/>
        <a:lstStyle/>
        <a:p>
          <a:endParaRPr lang="en-US"/>
        </a:p>
      </dgm:t>
    </dgm:pt>
    <dgm:pt modelId="{CA4FB0A0-A42C-4954-AACB-F29A6F7141F4}" type="sibTrans" cxnId="{DA0C29DC-49A1-48B4-BAFA-68CBC52AF1B2}">
      <dgm:prSet/>
      <dgm:spPr/>
      <dgm:t>
        <a:bodyPr/>
        <a:lstStyle/>
        <a:p>
          <a:endParaRPr lang="en-US"/>
        </a:p>
      </dgm:t>
    </dgm:pt>
    <dgm:pt modelId="{9EB4C6EF-EECD-4C74-93FB-45A4848B753C}">
      <dgm:prSet/>
      <dgm:spPr/>
      <dgm:t>
        <a:bodyPr/>
        <a:lstStyle/>
        <a:p>
          <a:r>
            <a:rPr lang="en-US"/>
            <a:t>Work continues into 2026</a:t>
          </a:r>
        </a:p>
      </dgm:t>
    </dgm:pt>
    <dgm:pt modelId="{919A57BC-E630-4E55-8B96-F1571F22B751}" type="parTrans" cxnId="{E1C99C32-DB5D-48CD-A60E-A76AE07410D2}">
      <dgm:prSet/>
      <dgm:spPr/>
      <dgm:t>
        <a:bodyPr/>
        <a:lstStyle/>
        <a:p>
          <a:endParaRPr lang="en-US"/>
        </a:p>
      </dgm:t>
    </dgm:pt>
    <dgm:pt modelId="{B09BDC38-BF21-480D-802F-3C90D7793220}" type="sibTrans" cxnId="{E1C99C32-DB5D-48CD-A60E-A76AE07410D2}">
      <dgm:prSet/>
      <dgm:spPr/>
      <dgm:t>
        <a:bodyPr/>
        <a:lstStyle/>
        <a:p>
          <a:endParaRPr lang="en-US"/>
        </a:p>
      </dgm:t>
    </dgm:pt>
    <dgm:pt modelId="{3F1E1CE0-F5F9-4B1A-AD89-368C9F792A82}" type="pres">
      <dgm:prSet presAssocID="{FAED23F9-B228-4479-B03F-6FC68A389A03}" presName="root" presStyleCnt="0">
        <dgm:presLayoutVars>
          <dgm:chMax/>
          <dgm:chPref/>
          <dgm:animLvl val="lvl"/>
        </dgm:presLayoutVars>
      </dgm:prSet>
      <dgm:spPr/>
    </dgm:pt>
    <dgm:pt modelId="{24318D9A-7CB3-476D-A691-9E1398FBC1CB}" type="pres">
      <dgm:prSet presAssocID="{FAED23F9-B228-4479-B03F-6FC68A389A03}" presName="divider" presStyleLbl="fgAcc1" presStyleIdx="0" presStyleCnt="1"/>
      <dgm:spPr/>
    </dgm:pt>
    <dgm:pt modelId="{1DF8E019-9788-457B-B716-93A48F107EFA}" type="pres">
      <dgm:prSet presAssocID="{FAED23F9-B228-4479-B03F-6FC68A389A03}" presName="nodes" presStyleCnt="0">
        <dgm:presLayoutVars>
          <dgm:chMax/>
          <dgm:chPref/>
          <dgm:animLvl val="lvl"/>
        </dgm:presLayoutVars>
      </dgm:prSet>
      <dgm:spPr/>
    </dgm:pt>
    <dgm:pt modelId="{7C268A9F-3201-438E-A507-6E6C39E840A8}" type="pres">
      <dgm:prSet presAssocID="{73DF5217-9CBF-40E2-9E5A-491F49F3E5D0}" presName="composite" presStyleCnt="0"/>
      <dgm:spPr/>
    </dgm:pt>
    <dgm:pt modelId="{6BEF43E8-D023-4C81-BF1E-FFC71C1AB72E}" type="pres">
      <dgm:prSet presAssocID="{73DF5217-9CBF-40E2-9E5A-491F49F3E5D0}" presName="L1TextContainer" presStyleLbl="alignNode1" presStyleIdx="0" presStyleCnt="3">
        <dgm:presLayoutVars>
          <dgm:chMax val="1"/>
          <dgm:chPref val="1"/>
          <dgm:bulletEnabled val="1"/>
        </dgm:presLayoutVars>
      </dgm:prSet>
      <dgm:spPr/>
    </dgm:pt>
    <dgm:pt modelId="{BD8EEAAC-73CB-499E-B3C4-9AD0AF56ECBD}" type="pres">
      <dgm:prSet presAssocID="{73DF5217-9CBF-40E2-9E5A-491F49F3E5D0}" presName="L2TextContainerWrapper" presStyleCnt="0">
        <dgm:presLayoutVars>
          <dgm:bulletEnabled val="1"/>
        </dgm:presLayoutVars>
      </dgm:prSet>
      <dgm:spPr/>
    </dgm:pt>
    <dgm:pt modelId="{1F795319-B4A3-4EA6-898E-6308D97F4A78}" type="pres">
      <dgm:prSet presAssocID="{73DF5217-9CBF-40E2-9E5A-491F49F3E5D0}" presName="L2TextContainer" presStyleLbl="bgAccFollowNode1" presStyleIdx="0" presStyleCnt="3"/>
      <dgm:spPr/>
    </dgm:pt>
    <dgm:pt modelId="{B97B5379-6CBF-467D-AC06-A19D4E93F437}" type="pres">
      <dgm:prSet presAssocID="{73DF5217-9CBF-40E2-9E5A-491F49F3E5D0}" presName="FlexibleEmptyPlaceHolder" presStyleCnt="0"/>
      <dgm:spPr/>
    </dgm:pt>
    <dgm:pt modelId="{DDFD1837-7084-4278-85CC-BBFF3077A67B}" type="pres">
      <dgm:prSet presAssocID="{73DF5217-9CBF-40E2-9E5A-491F49F3E5D0}" presName="ConnectLine" presStyleLbl="sibTrans1D1" presStyleIdx="0" presStyleCnt="3"/>
      <dgm:spPr/>
    </dgm:pt>
    <dgm:pt modelId="{8D762F24-A1CF-45A5-90F0-F146FEB9B1B8}" type="pres">
      <dgm:prSet presAssocID="{73DF5217-9CBF-40E2-9E5A-491F49F3E5D0}" presName="ConnectorPoint" presStyleLbl="node1" presStyleIdx="0" presStyleCnt="3"/>
      <dgm:spPr>
        <a:gradFill rotWithShape="0">
          <a:gsLst>
            <a:gs pos="0">
              <a:schemeClr val="accent1">
                <a:tint val="98000"/>
                <a:lumMod val="114000"/>
              </a:schemeClr>
            </a:gs>
            <a:gs pos="100000">
              <a:schemeClr val="accent1">
                <a:shade val="90000"/>
                <a:lumMod val="84000"/>
              </a:schemeClr>
            </a:gs>
          </a:gsLst>
          <a:lin ang="5400000" scaled="0"/>
        </a:gradFill>
        <a:ln w="6350">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gm:spPr>
    </dgm:pt>
    <dgm:pt modelId="{5BBD6D55-D2BF-46DA-A66E-2418DD83A9F6}" type="pres">
      <dgm:prSet presAssocID="{73DF5217-9CBF-40E2-9E5A-491F49F3E5D0}" presName="EmptyPlaceHolder" presStyleCnt="0"/>
      <dgm:spPr/>
    </dgm:pt>
    <dgm:pt modelId="{E6CDCF0E-8A46-4656-AF60-060344B71818}" type="pres">
      <dgm:prSet presAssocID="{48B5A003-BD41-4C9C-A008-0ECDA1DBE5E1}" presName="spaceBetweenRectangles" presStyleCnt="0"/>
      <dgm:spPr/>
    </dgm:pt>
    <dgm:pt modelId="{18025B5B-4C8E-4919-9A6D-86F0E79C669E}" type="pres">
      <dgm:prSet presAssocID="{58EA2450-4740-4D03-BE86-34DA62931DFE}" presName="composite" presStyleCnt="0"/>
      <dgm:spPr/>
    </dgm:pt>
    <dgm:pt modelId="{FC7F17B1-E174-4D66-83E6-867D046099D8}" type="pres">
      <dgm:prSet presAssocID="{58EA2450-4740-4D03-BE86-34DA62931DFE}" presName="L1TextContainer" presStyleLbl="alignNode1" presStyleIdx="1" presStyleCnt="3">
        <dgm:presLayoutVars>
          <dgm:chMax val="1"/>
          <dgm:chPref val="1"/>
          <dgm:bulletEnabled val="1"/>
        </dgm:presLayoutVars>
      </dgm:prSet>
      <dgm:spPr/>
    </dgm:pt>
    <dgm:pt modelId="{16D9B1A6-B0F1-4637-8C64-0C027F3905DF}" type="pres">
      <dgm:prSet presAssocID="{58EA2450-4740-4D03-BE86-34DA62931DFE}" presName="L2TextContainerWrapper" presStyleCnt="0">
        <dgm:presLayoutVars>
          <dgm:bulletEnabled val="1"/>
        </dgm:presLayoutVars>
      </dgm:prSet>
      <dgm:spPr/>
    </dgm:pt>
    <dgm:pt modelId="{B3F48693-EC6C-439D-9777-E2046C11F797}" type="pres">
      <dgm:prSet presAssocID="{58EA2450-4740-4D03-BE86-34DA62931DFE}" presName="L2TextContainer" presStyleLbl="bgAccFollowNode1" presStyleIdx="1" presStyleCnt="3"/>
      <dgm:spPr/>
    </dgm:pt>
    <dgm:pt modelId="{A8E20F01-1343-45C2-A71A-0A383A325CD5}" type="pres">
      <dgm:prSet presAssocID="{58EA2450-4740-4D03-BE86-34DA62931DFE}" presName="FlexibleEmptyPlaceHolder" presStyleCnt="0"/>
      <dgm:spPr/>
    </dgm:pt>
    <dgm:pt modelId="{831BA4E1-E6B5-4820-803C-2550FBAE72ED}" type="pres">
      <dgm:prSet presAssocID="{58EA2450-4740-4D03-BE86-34DA62931DFE}" presName="ConnectLine" presStyleLbl="sibTrans1D1" presStyleIdx="1" presStyleCnt="3"/>
      <dgm:spPr/>
    </dgm:pt>
    <dgm:pt modelId="{1D145CA0-7CB7-46D8-896A-D0333351B87B}" type="pres">
      <dgm:prSet presAssocID="{58EA2450-4740-4D03-BE86-34DA62931DFE}" presName="ConnectorPoint" presStyleLbl="node1" presStyleIdx="1" presStyleCnt="3"/>
      <dgm:spPr>
        <a:gradFill rotWithShape="0">
          <a:gsLst>
            <a:gs pos="0">
              <a:schemeClr val="accent1">
                <a:tint val="98000"/>
                <a:lumMod val="114000"/>
              </a:schemeClr>
            </a:gs>
            <a:gs pos="100000">
              <a:schemeClr val="accent1">
                <a:shade val="90000"/>
                <a:lumMod val="84000"/>
              </a:schemeClr>
            </a:gs>
          </a:gsLst>
          <a:lin ang="5400000" scaled="0"/>
        </a:gradFill>
        <a:ln w="6350">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gm:spPr>
    </dgm:pt>
    <dgm:pt modelId="{A3ED7B6F-F35B-46DF-923B-55EFC60B5437}" type="pres">
      <dgm:prSet presAssocID="{58EA2450-4740-4D03-BE86-34DA62931DFE}" presName="EmptyPlaceHolder" presStyleCnt="0"/>
      <dgm:spPr/>
    </dgm:pt>
    <dgm:pt modelId="{B1EA9710-AD24-4BDD-AFD7-68141FE3B3FC}" type="pres">
      <dgm:prSet presAssocID="{91017C1F-1C2A-4E2E-91E8-49DFA4DA671E}" presName="spaceBetweenRectangles" presStyleCnt="0"/>
      <dgm:spPr/>
    </dgm:pt>
    <dgm:pt modelId="{09297E57-3634-44A6-B9A7-BDF4F7D547E0}" type="pres">
      <dgm:prSet presAssocID="{D2C61037-0F83-4612-9865-FF4CA71D55B1}" presName="composite" presStyleCnt="0"/>
      <dgm:spPr/>
    </dgm:pt>
    <dgm:pt modelId="{D068DB4D-52CE-4D0F-90E9-CB0B3FB871EF}" type="pres">
      <dgm:prSet presAssocID="{D2C61037-0F83-4612-9865-FF4CA71D55B1}" presName="L1TextContainer" presStyleLbl="alignNode1" presStyleIdx="2" presStyleCnt="3">
        <dgm:presLayoutVars>
          <dgm:chMax val="1"/>
          <dgm:chPref val="1"/>
          <dgm:bulletEnabled val="1"/>
        </dgm:presLayoutVars>
      </dgm:prSet>
      <dgm:spPr/>
    </dgm:pt>
    <dgm:pt modelId="{D98BCA0E-8A5E-4A24-B848-821779DC000D}" type="pres">
      <dgm:prSet presAssocID="{D2C61037-0F83-4612-9865-FF4CA71D55B1}" presName="L2TextContainerWrapper" presStyleCnt="0">
        <dgm:presLayoutVars>
          <dgm:bulletEnabled val="1"/>
        </dgm:presLayoutVars>
      </dgm:prSet>
      <dgm:spPr/>
    </dgm:pt>
    <dgm:pt modelId="{6933F72E-BDA8-43F7-BC52-DB001D7BBF19}" type="pres">
      <dgm:prSet presAssocID="{D2C61037-0F83-4612-9865-FF4CA71D55B1}" presName="L2TextContainer" presStyleLbl="bgAccFollowNode1" presStyleIdx="2" presStyleCnt="3"/>
      <dgm:spPr/>
    </dgm:pt>
    <dgm:pt modelId="{3CDB781F-D898-47E5-BFDE-34238110866F}" type="pres">
      <dgm:prSet presAssocID="{D2C61037-0F83-4612-9865-FF4CA71D55B1}" presName="FlexibleEmptyPlaceHolder" presStyleCnt="0"/>
      <dgm:spPr/>
    </dgm:pt>
    <dgm:pt modelId="{B16ECE2F-DC20-430C-AD76-0B6C2F50344E}" type="pres">
      <dgm:prSet presAssocID="{D2C61037-0F83-4612-9865-FF4CA71D55B1}" presName="ConnectLine" presStyleLbl="sibTrans1D1" presStyleIdx="2" presStyleCnt="3"/>
      <dgm:spPr/>
    </dgm:pt>
    <dgm:pt modelId="{71F78857-46FA-4283-B99A-79ED9B1D81A1}" type="pres">
      <dgm:prSet presAssocID="{D2C61037-0F83-4612-9865-FF4CA71D55B1}" presName="ConnectorPoint" presStyleLbl="node1" presStyleIdx="2" presStyleCnt="3"/>
      <dgm:spPr>
        <a:gradFill rotWithShape="0">
          <a:gsLst>
            <a:gs pos="0">
              <a:schemeClr val="accent1">
                <a:tint val="98000"/>
                <a:lumMod val="114000"/>
              </a:schemeClr>
            </a:gs>
            <a:gs pos="100000">
              <a:schemeClr val="accent1">
                <a:shade val="90000"/>
                <a:lumMod val="84000"/>
              </a:schemeClr>
            </a:gs>
          </a:gsLst>
          <a:lin ang="5400000" scaled="0"/>
        </a:gradFill>
        <a:ln w="6350">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gm:spPr>
    </dgm:pt>
    <dgm:pt modelId="{6ACE22CC-2E4E-4BA9-819E-23E45E1929CB}" type="pres">
      <dgm:prSet presAssocID="{D2C61037-0F83-4612-9865-FF4CA71D55B1}" presName="EmptyPlaceHolder" presStyleCnt="0"/>
      <dgm:spPr/>
    </dgm:pt>
  </dgm:ptLst>
  <dgm:cxnLst>
    <dgm:cxn modelId="{B20F0911-B106-408A-9B68-D995ADD1EB90}" type="presOf" srcId="{58EA2450-4740-4D03-BE86-34DA62931DFE}" destId="{FC7F17B1-E174-4D66-83E6-867D046099D8}" srcOrd="0" destOrd="0" presId="urn:microsoft.com/office/officeart/2017/3/layout/HorizontalLabelsTimeline"/>
    <dgm:cxn modelId="{D03F5F11-60FB-4FDD-81E4-644CC1921D8F}" type="presOf" srcId="{D2C61037-0F83-4612-9865-FF4CA71D55B1}" destId="{D068DB4D-52CE-4D0F-90E9-CB0B3FB871EF}" srcOrd="0" destOrd="0" presId="urn:microsoft.com/office/officeart/2017/3/layout/HorizontalLabelsTimeline"/>
    <dgm:cxn modelId="{2A1ED212-CB79-445B-B050-411158EC7F5C}" srcId="{FAED23F9-B228-4479-B03F-6FC68A389A03}" destId="{58EA2450-4740-4D03-BE86-34DA62931DFE}" srcOrd="1" destOrd="0" parTransId="{615A7DEA-B0E5-45D9-93A1-79531E2615BE}" sibTransId="{91017C1F-1C2A-4E2E-91E8-49DFA4DA671E}"/>
    <dgm:cxn modelId="{EB95FD2A-00DB-4048-A902-9532087E20C7}" srcId="{73DF5217-9CBF-40E2-9E5A-491F49F3E5D0}" destId="{AEBBB750-AE3E-4A69-B037-430F5242467C}" srcOrd="0" destOrd="0" parTransId="{49C3A11D-F2FE-444A-AE48-0E4690782376}" sibTransId="{B1369357-FDCD-414A-911B-427849301683}"/>
    <dgm:cxn modelId="{A061ED2B-5424-4C03-B071-9B42DE6BC0E6}" type="presOf" srcId="{73DF5217-9CBF-40E2-9E5A-491F49F3E5D0}" destId="{6BEF43E8-D023-4C81-BF1E-FFC71C1AB72E}" srcOrd="0" destOrd="0" presId="urn:microsoft.com/office/officeart/2017/3/layout/HorizontalLabelsTimeline"/>
    <dgm:cxn modelId="{E1C99C32-DB5D-48CD-A60E-A76AE07410D2}" srcId="{D2C61037-0F83-4612-9865-FF4CA71D55B1}" destId="{9EB4C6EF-EECD-4C74-93FB-45A4848B753C}" srcOrd="0" destOrd="0" parTransId="{919A57BC-E630-4E55-8B96-F1571F22B751}" sibTransId="{B09BDC38-BF21-480D-802F-3C90D7793220}"/>
    <dgm:cxn modelId="{266B6052-7D9F-4530-8498-92B0B288FF1C}" type="presOf" srcId="{6D2DF8B4-70A6-4FB3-AAE4-C1029E854C94}" destId="{B3F48693-EC6C-439D-9777-E2046C11F797}" srcOrd="0" destOrd="0" presId="urn:microsoft.com/office/officeart/2017/3/layout/HorizontalLabelsTimeline"/>
    <dgm:cxn modelId="{0470FE7B-760E-4A81-92C7-725A7B2C920B}" type="presOf" srcId="{AEBBB750-AE3E-4A69-B037-430F5242467C}" destId="{1F795319-B4A3-4EA6-898E-6308D97F4A78}" srcOrd="0" destOrd="0" presId="urn:microsoft.com/office/officeart/2017/3/layout/HorizontalLabelsTimeline"/>
    <dgm:cxn modelId="{6460AF93-FAE8-400E-A3EB-D3C0D0F045DF}" type="presOf" srcId="{FAED23F9-B228-4479-B03F-6FC68A389A03}" destId="{3F1E1CE0-F5F9-4B1A-AD89-368C9F792A82}" srcOrd="0" destOrd="0" presId="urn:microsoft.com/office/officeart/2017/3/layout/HorizontalLabelsTimeline"/>
    <dgm:cxn modelId="{0DCE759B-4CAE-4AEF-A98A-AB9AE9887ED7}" srcId="{58EA2450-4740-4D03-BE86-34DA62931DFE}" destId="{6D2DF8B4-70A6-4FB3-AAE4-C1029E854C94}" srcOrd="0" destOrd="0" parTransId="{D973C1EE-FDB3-49E5-B2C4-9D1FB0C8F67C}" sibTransId="{C6F7B81E-D464-40B7-A2E1-A7731E06B51B}"/>
    <dgm:cxn modelId="{DCE353AE-239C-452D-901B-7E5F5CEE31CC}" srcId="{FAED23F9-B228-4479-B03F-6FC68A389A03}" destId="{73DF5217-9CBF-40E2-9E5A-491F49F3E5D0}" srcOrd="0" destOrd="0" parTransId="{D57BBB84-B322-478B-8EA5-1E0C69E56B19}" sibTransId="{48B5A003-BD41-4C9C-A008-0ECDA1DBE5E1}"/>
    <dgm:cxn modelId="{AE0D81CF-DF51-4BF7-8799-4F919A868EE2}" type="presOf" srcId="{9EB4C6EF-EECD-4C74-93FB-45A4848B753C}" destId="{6933F72E-BDA8-43F7-BC52-DB001D7BBF19}" srcOrd="0" destOrd="0" presId="urn:microsoft.com/office/officeart/2017/3/layout/HorizontalLabelsTimeline"/>
    <dgm:cxn modelId="{DA0C29DC-49A1-48B4-BAFA-68CBC52AF1B2}" srcId="{FAED23F9-B228-4479-B03F-6FC68A389A03}" destId="{D2C61037-0F83-4612-9865-FF4CA71D55B1}" srcOrd="2" destOrd="0" parTransId="{09F6D826-C0BD-456C-AD44-78FD6F9AA624}" sibTransId="{CA4FB0A0-A42C-4954-AACB-F29A6F7141F4}"/>
    <dgm:cxn modelId="{CDBBD5F8-51B0-4AE8-A72F-5019CE014ED3}" type="presParOf" srcId="{3F1E1CE0-F5F9-4B1A-AD89-368C9F792A82}" destId="{24318D9A-7CB3-476D-A691-9E1398FBC1CB}" srcOrd="0" destOrd="0" presId="urn:microsoft.com/office/officeart/2017/3/layout/HorizontalLabelsTimeline"/>
    <dgm:cxn modelId="{930363B6-339C-4CAA-B273-F7BB068FF852}" type="presParOf" srcId="{3F1E1CE0-F5F9-4B1A-AD89-368C9F792A82}" destId="{1DF8E019-9788-457B-B716-93A48F107EFA}" srcOrd="1" destOrd="0" presId="urn:microsoft.com/office/officeart/2017/3/layout/HorizontalLabelsTimeline"/>
    <dgm:cxn modelId="{3DD50940-4B42-403F-9030-D02DA4566171}" type="presParOf" srcId="{1DF8E019-9788-457B-B716-93A48F107EFA}" destId="{7C268A9F-3201-438E-A507-6E6C39E840A8}" srcOrd="0" destOrd="0" presId="urn:microsoft.com/office/officeart/2017/3/layout/HorizontalLabelsTimeline"/>
    <dgm:cxn modelId="{367B6FD6-7531-4266-A750-7552BEB534C6}" type="presParOf" srcId="{7C268A9F-3201-438E-A507-6E6C39E840A8}" destId="{6BEF43E8-D023-4C81-BF1E-FFC71C1AB72E}" srcOrd="0" destOrd="0" presId="urn:microsoft.com/office/officeart/2017/3/layout/HorizontalLabelsTimeline"/>
    <dgm:cxn modelId="{95F831BC-A5B8-456D-953E-68B8289687E1}" type="presParOf" srcId="{7C268A9F-3201-438E-A507-6E6C39E840A8}" destId="{BD8EEAAC-73CB-499E-B3C4-9AD0AF56ECBD}" srcOrd="1" destOrd="0" presId="urn:microsoft.com/office/officeart/2017/3/layout/HorizontalLabelsTimeline"/>
    <dgm:cxn modelId="{DBB635F7-B89F-45F1-8502-63FE3186B0F8}" type="presParOf" srcId="{BD8EEAAC-73CB-499E-B3C4-9AD0AF56ECBD}" destId="{1F795319-B4A3-4EA6-898E-6308D97F4A78}" srcOrd="0" destOrd="0" presId="urn:microsoft.com/office/officeart/2017/3/layout/HorizontalLabelsTimeline"/>
    <dgm:cxn modelId="{4D5011C9-995E-4AE7-9F12-B37EE51244B4}" type="presParOf" srcId="{BD8EEAAC-73CB-499E-B3C4-9AD0AF56ECBD}" destId="{B97B5379-6CBF-467D-AC06-A19D4E93F437}" srcOrd="1" destOrd="0" presId="urn:microsoft.com/office/officeart/2017/3/layout/HorizontalLabelsTimeline"/>
    <dgm:cxn modelId="{6190FBD1-7AD8-41C4-8B0F-18594AC6066F}" type="presParOf" srcId="{7C268A9F-3201-438E-A507-6E6C39E840A8}" destId="{DDFD1837-7084-4278-85CC-BBFF3077A67B}" srcOrd="2" destOrd="0" presId="urn:microsoft.com/office/officeart/2017/3/layout/HorizontalLabelsTimeline"/>
    <dgm:cxn modelId="{55B60F9A-0837-4A67-9F24-884B1DCFF311}" type="presParOf" srcId="{7C268A9F-3201-438E-A507-6E6C39E840A8}" destId="{8D762F24-A1CF-45A5-90F0-F146FEB9B1B8}" srcOrd="3" destOrd="0" presId="urn:microsoft.com/office/officeart/2017/3/layout/HorizontalLabelsTimeline"/>
    <dgm:cxn modelId="{F5A156D4-2502-4298-AC40-4A4BAF080F6E}" type="presParOf" srcId="{7C268A9F-3201-438E-A507-6E6C39E840A8}" destId="{5BBD6D55-D2BF-46DA-A66E-2418DD83A9F6}" srcOrd="4" destOrd="0" presId="urn:microsoft.com/office/officeart/2017/3/layout/HorizontalLabelsTimeline"/>
    <dgm:cxn modelId="{04C382C3-4475-4C4E-8D4A-FCFED1473869}" type="presParOf" srcId="{1DF8E019-9788-457B-B716-93A48F107EFA}" destId="{E6CDCF0E-8A46-4656-AF60-060344B71818}" srcOrd="1" destOrd="0" presId="urn:microsoft.com/office/officeart/2017/3/layout/HorizontalLabelsTimeline"/>
    <dgm:cxn modelId="{A75E9F7C-ECA7-4D26-89FD-67ADE25B3ED5}" type="presParOf" srcId="{1DF8E019-9788-457B-B716-93A48F107EFA}" destId="{18025B5B-4C8E-4919-9A6D-86F0E79C669E}" srcOrd="2" destOrd="0" presId="urn:microsoft.com/office/officeart/2017/3/layout/HorizontalLabelsTimeline"/>
    <dgm:cxn modelId="{B9401B78-3A5C-4FBD-9491-826C63BDAF98}" type="presParOf" srcId="{18025B5B-4C8E-4919-9A6D-86F0E79C669E}" destId="{FC7F17B1-E174-4D66-83E6-867D046099D8}" srcOrd="0" destOrd="0" presId="urn:microsoft.com/office/officeart/2017/3/layout/HorizontalLabelsTimeline"/>
    <dgm:cxn modelId="{48810C2B-A430-4B8A-A781-D6D91FF4424B}" type="presParOf" srcId="{18025B5B-4C8E-4919-9A6D-86F0E79C669E}" destId="{16D9B1A6-B0F1-4637-8C64-0C027F3905DF}" srcOrd="1" destOrd="0" presId="urn:microsoft.com/office/officeart/2017/3/layout/HorizontalLabelsTimeline"/>
    <dgm:cxn modelId="{9EF251F6-6313-45AA-8697-C21B113C0967}" type="presParOf" srcId="{16D9B1A6-B0F1-4637-8C64-0C027F3905DF}" destId="{B3F48693-EC6C-439D-9777-E2046C11F797}" srcOrd="0" destOrd="0" presId="urn:microsoft.com/office/officeart/2017/3/layout/HorizontalLabelsTimeline"/>
    <dgm:cxn modelId="{FBF0DA31-BEB2-4D1F-8585-8B01A4A90D51}" type="presParOf" srcId="{16D9B1A6-B0F1-4637-8C64-0C027F3905DF}" destId="{A8E20F01-1343-45C2-A71A-0A383A325CD5}" srcOrd="1" destOrd="0" presId="urn:microsoft.com/office/officeart/2017/3/layout/HorizontalLabelsTimeline"/>
    <dgm:cxn modelId="{8535A84A-B03D-436C-A454-5516809B9F51}" type="presParOf" srcId="{18025B5B-4C8E-4919-9A6D-86F0E79C669E}" destId="{831BA4E1-E6B5-4820-803C-2550FBAE72ED}" srcOrd="2" destOrd="0" presId="urn:microsoft.com/office/officeart/2017/3/layout/HorizontalLabelsTimeline"/>
    <dgm:cxn modelId="{0617EE99-2C99-4D74-BDFD-50908BA5902F}" type="presParOf" srcId="{18025B5B-4C8E-4919-9A6D-86F0E79C669E}" destId="{1D145CA0-7CB7-46D8-896A-D0333351B87B}" srcOrd="3" destOrd="0" presId="urn:microsoft.com/office/officeart/2017/3/layout/HorizontalLabelsTimeline"/>
    <dgm:cxn modelId="{83E30B6D-F676-4377-9585-0A3D9CA3A3C6}" type="presParOf" srcId="{18025B5B-4C8E-4919-9A6D-86F0E79C669E}" destId="{A3ED7B6F-F35B-46DF-923B-55EFC60B5437}" srcOrd="4" destOrd="0" presId="urn:microsoft.com/office/officeart/2017/3/layout/HorizontalLabelsTimeline"/>
    <dgm:cxn modelId="{53FF514B-FFA4-47D1-BB25-D33904B052E5}" type="presParOf" srcId="{1DF8E019-9788-457B-B716-93A48F107EFA}" destId="{B1EA9710-AD24-4BDD-AFD7-68141FE3B3FC}" srcOrd="3" destOrd="0" presId="urn:microsoft.com/office/officeart/2017/3/layout/HorizontalLabelsTimeline"/>
    <dgm:cxn modelId="{FFA888F5-1901-47E4-A4A3-487F28E6CF60}" type="presParOf" srcId="{1DF8E019-9788-457B-B716-93A48F107EFA}" destId="{09297E57-3634-44A6-B9A7-BDF4F7D547E0}" srcOrd="4" destOrd="0" presId="urn:microsoft.com/office/officeart/2017/3/layout/HorizontalLabelsTimeline"/>
    <dgm:cxn modelId="{C9661057-358B-49B9-8D7F-A2051DF3D5A5}" type="presParOf" srcId="{09297E57-3634-44A6-B9A7-BDF4F7D547E0}" destId="{D068DB4D-52CE-4D0F-90E9-CB0B3FB871EF}" srcOrd="0" destOrd="0" presId="urn:microsoft.com/office/officeart/2017/3/layout/HorizontalLabelsTimeline"/>
    <dgm:cxn modelId="{91414F72-6FA8-494F-A035-70F81A3633FA}" type="presParOf" srcId="{09297E57-3634-44A6-B9A7-BDF4F7D547E0}" destId="{D98BCA0E-8A5E-4A24-B848-821779DC000D}" srcOrd="1" destOrd="0" presId="urn:microsoft.com/office/officeart/2017/3/layout/HorizontalLabelsTimeline"/>
    <dgm:cxn modelId="{DE0EEE0D-B94D-4AC6-9F58-7CAB4B49533F}" type="presParOf" srcId="{D98BCA0E-8A5E-4A24-B848-821779DC000D}" destId="{6933F72E-BDA8-43F7-BC52-DB001D7BBF19}" srcOrd="0" destOrd="0" presId="urn:microsoft.com/office/officeart/2017/3/layout/HorizontalLabelsTimeline"/>
    <dgm:cxn modelId="{9DBE4855-D8E0-4B87-B988-BA29B57A06E9}" type="presParOf" srcId="{D98BCA0E-8A5E-4A24-B848-821779DC000D}" destId="{3CDB781F-D898-47E5-BFDE-34238110866F}" srcOrd="1" destOrd="0" presId="urn:microsoft.com/office/officeart/2017/3/layout/HorizontalLabelsTimeline"/>
    <dgm:cxn modelId="{521AAFE4-FD0E-4607-A49B-B29C945C6AD1}" type="presParOf" srcId="{09297E57-3634-44A6-B9A7-BDF4F7D547E0}" destId="{B16ECE2F-DC20-430C-AD76-0B6C2F50344E}" srcOrd="2" destOrd="0" presId="urn:microsoft.com/office/officeart/2017/3/layout/HorizontalLabelsTimeline"/>
    <dgm:cxn modelId="{272B644E-5A26-4A67-B724-8DE0F6451B07}" type="presParOf" srcId="{09297E57-3634-44A6-B9A7-BDF4F7D547E0}" destId="{71F78857-46FA-4283-B99A-79ED9B1D81A1}" srcOrd="3" destOrd="0" presId="urn:microsoft.com/office/officeart/2017/3/layout/HorizontalLabelsTimeline"/>
    <dgm:cxn modelId="{128D405B-E21F-4289-BC69-27C892ABD5D8}" type="presParOf" srcId="{09297E57-3634-44A6-B9A7-BDF4F7D547E0}" destId="{6ACE22CC-2E4E-4BA9-819E-23E45E1929CB}" srcOrd="4" destOrd="0" presId="urn:microsoft.com/office/officeart/2017/3/layout/HorizontalLabels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E2E32F3-0664-492C-BE29-AC5B4DE4FFB4}" type="doc">
      <dgm:prSet loTypeId="urn:microsoft.com/office/officeart/2018/5/layout/IconLeaf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5A6D822-4601-4EC8-AA37-366D791965D2}">
      <dgm:prSet/>
      <dgm:spPr/>
      <dgm:t>
        <a:bodyPr/>
        <a:lstStyle/>
        <a:p>
          <a:pPr>
            <a:lnSpc>
              <a:spcPct val="100000"/>
            </a:lnSpc>
            <a:defRPr cap="all"/>
          </a:pPr>
          <a:r>
            <a:rPr lang="en-US" dirty="0"/>
            <a:t>trainings delivered</a:t>
          </a:r>
        </a:p>
      </dgm:t>
    </dgm:pt>
    <dgm:pt modelId="{908396EC-C74B-4AD3-A7DA-8CB5E3092A52}" type="parTrans" cxnId="{4E9D6225-B1C9-4B1C-A32F-7344CF02A9A7}">
      <dgm:prSet/>
      <dgm:spPr/>
      <dgm:t>
        <a:bodyPr/>
        <a:lstStyle/>
        <a:p>
          <a:endParaRPr lang="en-US"/>
        </a:p>
      </dgm:t>
    </dgm:pt>
    <dgm:pt modelId="{1C77052A-45DC-42EB-8793-E2E895CE36E2}" type="sibTrans" cxnId="{4E9D6225-B1C9-4B1C-A32F-7344CF02A9A7}">
      <dgm:prSet/>
      <dgm:spPr/>
      <dgm:t>
        <a:bodyPr/>
        <a:lstStyle/>
        <a:p>
          <a:endParaRPr lang="en-US"/>
        </a:p>
      </dgm:t>
    </dgm:pt>
    <dgm:pt modelId="{1F742E18-09EF-4A76-B7FE-76F542FA7047}">
      <dgm:prSet/>
      <dgm:spPr/>
      <dgm:t>
        <a:bodyPr/>
        <a:lstStyle/>
        <a:p>
          <a:pPr>
            <a:lnSpc>
              <a:spcPct val="100000"/>
            </a:lnSpc>
            <a:defRPr cap="all"/>
          </a:pPr>
          <a:r>
            <a:rPr lang="en-US" dirty="0"/>
            <a:t>Attendance dropped during summer months</a:t>
          </a:r>
        </a:p>
      </dgm:t>
    </dgm:pt>
    <dgm:pt modelId="{1DCAB6CA-025F-4FA6-8448-8C92EB9F9F42}" type="parTrans" cxnId="{92530B08-D1B2-4F11-96D4-C6E1033D1E9C}">
      <dgm:prSet/>
      <dgm:spPr/>
      <dgm:t>
        <a:bodyPr/>
        <a:lstStyle/>
        <a:p>
          <a:endParaRPr lang="en-US"/>
        </a:p>
      </dgm:t>
    </dgm:pt>
    <dgm:pt modelId="{21F95B28-62DD-4378-87BC-F6F21E0D772F}" type="sibTrans" cxnId="{92530B08-D1B2-4F11-96D4-C6E1033D1E9C}">
      <dgm:prSet/>
      <dgm:spPr/>
      <dgm:t>
        <a:bodyPr/>
        <a:lstStyle/>
        <a:p>
          <a:endParaRPr lang="en-US"/>
        </a:p>
      </dgm:t>
    </dgm:pt>
    <dgm:pt modelId="{003BBD28-6780-4E35-97E0-C799733019ED}">
      <dgm:prSet/>
      <dgm:spPr/>
      <dgm:t>
        <a:bodyPr/>
        <a:lstStyle/>
        <a:p>
          <a:pPr>
            <a:lnSpc>
              <a:spcPct val="100000"/>
            </a:lnSpc>
            <a:defRPr cap="all"/>
          </a:pPr>
          <a:r>
            <a:rPr lang="en-US"/>
            <a:t>Learning applied to future scheduling</a:t>
          </a:r>
        </a:p>
      </dgm:t>
    </dgm:pt>
    <dgm:pt modelId="{446AC0E3-B6FF-444C-A281-D4725DD444DB}" type="parTrans" cxnId="{17E056C9-0C8B-4CEC-9D99-556ECDA6CA00}">
      <dgm:prSet/>
      <dgm:spPr/>
      <dgm:t>
        <a:bodyPr/>
        <a:lstStyle/>
        <a:p>
          <a:endParaRPr lang="en-US"/>
        </a:p>
      </dgm:t>
    </dgm:pt>
    <dgm:pt modelId="{8C369D5F-6176-40D1-928F-F56DCFCD7BDA}" type="sibTrans" cxnId="{17E056C9-0C8B-4CEC-9D99-556ECDA6CA00}">
      <dgm:prSet/>
      <dgm:spPr/>
      <dgm:t>
        <a:bodyPr/>
        <a:lstStyle/>
        <a:p>
          <a:endParaRPr lang="en-US"/>
        </a:p>
      </dgm:t>
    </dgm:pt>
    <dgm:pt modelId="{8D5808B5-770F-4D84-8D2F-D861E4EC50E9}" type="pres">
      <dgm:prSet presAssocID="{1E2E32F3-0664-492C-BE29-AC5B4DE4FFB4}" presName="root" presStyleCnt="0">
        <dgm:presLayoutVars>
          <dgm:dir/>
          <dgm:resizeHandles val="exact"/>
        </dgm:presLayoutVars>
      </dgm:prSet>
      <dgm:spPr/>
    </dgm:pt>
    <dgm:pt modelId="{9EB6E8F0-CAAA-4A67-8C1C-6AE2629659E3}" type="pres">
      <dgm:prSet presAssocID="{95A6D822-4601-4EC8-AA37-366D791965D2}" presName="compNode" presStyleCnt="0"/>
      <dgm:spPr/>
    </dgm:pt>
    <dgm:pt modelId="{084CF70D-798D-4016-9783-CE4A5B8E3838}" type="pres">
      <dgm:prSet presAssocID="{95A6D822-4601-4EC8-AA37-366D791965D2}" presName="iconBgRect" presStyleLbl="bgShp" presStyleIdx="0" presStyleCnt="3"/>
      <dgm:spPr>
        <a:prstGeom prst="round2DiagRect">
          <a:avLst>
            <a:gd name="adj1" fmla="val 29727"/>
            <a:gd name="adj2" fmla="val 0"/>
          </a:avLst>
        </a:prstGeom>
      </dgm:spPr>
    </dgm:pt>
    <dgm:pt modelId="{EB83F450-EA96-4173-B58A-023C3B88C3D3}" type="pres">
      <dgm:prSet presAssocID="{95A6D822-4601-4EC8-AA37-366D791965D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gaphone"/>
        </a:ext>
      </dgm:extLst>
    </dgm:pt>
    <dgm:pt modelId="{7BB56B61-9D1A-438B-9836-D5FF2444A3A6}" type="pres">
      <dgm:prSet presAssocID="{95A6D822-4601-4EC8-AA37-366D791965D2}" presName="spaceRect" presStyleCnt="0"/>
      <dgm:spPr/>
    </dgm:pt>
    <dgm:pt modelId="{B952DEEF-BD8C-454A-A9AF-AC82067CB362}" type="pres">
      <dgm:prSet presAssocID="{95A6D822-4601-4EC8-AA37-366D791965D2}" presName="textRect" presStyleLbl="revTx" presStyleIdx="0" presStyleCnt="3">
        <dgm:presLayoutVars>
          <dgm:chMax val="1"/>
          <dgm:chPref val="1"/>
        </dgm:presLayoutVars>
      </dgm:prSet>
      <dgm:spPr/>
    </dgm:pt>
    <dgm:pt modelId="{ACD719F3-C52C-4930-A5D2-C7471BB3BB8D}" type="pres">
      <dgm:prSet presAssocID="{1C77052A-45DC-42EB-8793-E2E895CE36E2}" presName="sibTrans" presStyleCnt="0"/>
      <dgm:spPr/>
    </dgm:pt>
    <dgm:pt modelId="{BA9EC9BD-B8D2-4843-AC86-F55FAADF328F}" type="pres">
      <dgm:prSet presAssocID="{1F742E18-09EF-4A76-B7FE-76F542FA7047}" presName="compNode" presStyleCnt="0"/>
      <dgm:spPr/>
    </dgm:pt>
    <dgm:pt modelId="{06B1D4CE-939C-499A-BF50-82504C95A55E}" type="pres">
      <dgm:prSet presAssocID="{1F742E18-09EF-4A76-B7FE-76F542FA7047}" presName="iconBgRect" presStyleLbl="bgShp" presStyleIdx="1" presStyleCnt="3"/>
      <dgm:spPr>
        <a:prstGeom prst="round2DiagRect">
          <a:avLst>
            <a:gd name="adj1" fmla="val 29727"/>
            <a:gd name="adj2" fmla="val 0"/>
          </a:avLst>
        </a:prstGeom>
      </dgm:spPr>
    </dgm:pt>
    <dgm:pt modelId="{D152020B-5D92-45B9-8C22-D280EE3E6979}" type="pres">
      <dgm:prSet presAssocID="{1F742E18-09EF-4A76-B7FE-76F542FA704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un"/>
        </a:ext>
      </dgm:extLst>
    </dgm:pt>
    <dgm:pt modelId="{854D9BAF-6A94-4130-876A-EDD8FB33B3E3}" type="pres">
      <dgm:prSet presAssocID="{1F742E18-09EF-4A76-B7FE-76F542FA7047}" presName="spaceRect" presStyleCnt="0"/>
      <dgm:spPr/>
    </dgm:pt>
    <dgm:pt modelId="{DF699DDE-1409-4E10-BF46-408662107F74}" type="pres">
      <dgm:prSet presAssocID="{1F742E18-09EF-4A76-B7FE-76F542FA7047}" presName="textRect" presStyleLbl="revTx" presStyleIdx="1" presStyleCnt="3">
        <dgm:presLayoutVars>
          <dgm:chMax val="1"/>
          <dgm:chPref val="1"/>
        </dgm:presLayoutVars>
      </dgm:prSet>
      <dgm:spPr/>
    </dgm:pt>
    <dgm:pt modelId="{04A9AA16-3064-4FA4-991A-E09CE7F0E6DF}" type="pres">
      <dgm:prSet presAssocID="{21F95B28-62DD-4378-87BC-F6F21E0D772F}" presName="sibTrans" presStyleCnt="0"/>
      <dgm:spPr/>
    </dgm:pt>
    <dgm:pt modelId="{BB408D5A-01E1-4B07-AE25-CF9931F6635D}" type="pres">
      <dgm:prSet presAssocID="{003BBD28-6780-4E35-97E0-C799733019ED}" presName="compNode" presStyleCnt="0"/>
      <dgm:spPr/>
    </dgm:pt>
    <dgm:pt modelId="{F591227C-DF5A-4FD9-AA09-A4C603CBBFF3}" type="pres">
      <dgm:prSet presAssocID="{003BBD28-6780-4E35-97E0-C799733019ED}" presName="iconBgRect" presStyleLbl="bgShp" presStyleIdx="2" presStyleCnt="3"/>
      <dgm:spPr>
        <a:prstGeom prst="round2DiagRect">
          <a:avLst>
            <a:gd name="adj1" fmla="val 29727"/>
            <a:gd name="adj2" fmla="val 0"/>
          </a:avLst>
        </a:prstGeom>
      </dgm:spPr>
    </dgm:pt>
    <dgm:pt modelId="{C7EFCB5B-74C0-4DE9-A59C-4418D03CA496}" type="pres">
      <dgm:prSet presAssocID="{003BBD28-6780-4E35-97E0-C799733019E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ily Calendar"/>
        </a:ext>
      </dgm:extLst>
    </dgm:pt>
    <dgm:pt modelId="{7200676A-CF3E-4595-B8A5-658157DFB5E6}" type="pres">
      <dgm:prSet presAssocID="{003BBD28-6780-4E35-97E0-C799733019ED}" presName="spaceRect" presStyleCnt="0"/>
      <dgm:spPr/>
    </dgm:pt>
    <dgm:pt modelId="{BA530652-BFE2-41D4-9995-7B8208BEBF6B}" type="pres">
      <dgm:prSet presAssocID="{003BBD28-6780-4E35-97E0-C799733019ED}" presName="textRect" presStyleLbl="revTx" presStyleIdx="2" presStyleCnt="3">
        <dgm:presLayoutVars>
          <dgm:chMax val="1"/>
          <dgm:chPref val="1"/>
        </dgm:presLayoutVars>
      </dgm:prSet>
      <dgm:spPr/>
    </dgm:pt>
  </dgm:ptLst>
  <dgm:cxnLst>
    <dgm:cxn modelId="{92530B08-D1B2-4F11-96D4-C6E1033D1E9C}" srcId="{1E2E32F3-0664-492C-BE29-AC5B4DE4FFB4}" destId="{1F742E18-09EF-4A76-B7FE-76F542FA7047}" srcOrd="1" destOrd="0" parTransId="{1DCAB6CA-025F-4FA6-8448-8C92EB9F9F42}" sibTransId="{21F95B28-62DD-4378-87BC-F6F21E0D772F}"/>
    <dgm:cxn modelId="{2CE6A717-E197-4407-94D6-5FD1DA4B4012}" type="presOf" srcId="{95A6D822-4601-4EC8-AA37-366D791965D2}" destId="{B952DEEF-BD8C-454A-A9AF-AC82067CB362}" srcOrd="0" destOrd="0" presId="urn:microsoft.com/office/officeart/2018/5/layout/IconLeafLabelList"/>
    <dgm:cxn modelId="{AD537F1D-A033-46CC-9EAB-BAB4279FC841}" type="presOf" srcId="{003BBD28-6780-4E35-97E0-C799733019ED}" destId="{BA530652-BFE2-41D4-9995-7B8208BEBF6B}" srcOrd="0" destOrd="0" presId="urn:microsoft.com/office/officeart/2018/5/layout/IconLeafLabelList"/>
    <dgm:cxn modelId="{4E9D6225-B1C9-4B1C-A32F-7344CF02A9A7}" srcId="{1E2E32F3-0664-492C-BE29-AC5B4DE4FFB4}" destId="{95A6D822-4601-4EC8-AA37-366D791965D2}" srcOrd="0" destOrd="0" parTransId="{908396EC-C74B-4AD3-A7DA-8CB5E3092A52}" sibTransId="{1C77052A-45DC-42EB-8793-E2E895CE36E2}"/>
    <dgm:cxn modelId="{298F7863-E08A-4F4D-978D-5E5E5624C0E0}" type="presOf" srcId="{1E2E32F3-0664-492C-BE29-AC5B4DE4FFB4}" destId="{8D5808B5-770F-4D84-8D2F-D861E4EC50E9}" srcOrd="0" destOrd="0" presId="urn:microsoft.com/office/officeart/2018/5/layout/IconLeafLabelList"/>
    <dgm:cxn modelId="{D555EE76-D65A-443D-983B-BCA282A7B500}" type="presOf" srcId="{1F742E18-09EF-4A76-B7FE-76F542FA7047}" destId="{DF699DDE-1409-4E10-BF46-408662107F74}" srcOrd="0" destOrd="0" presId="urn:microsoft.com/office/officeart/2018/5/layout/IconLeafLabelList"/>
    <dgm:cxn modelId="{17E056C9-0C8B-4CEC-9D99-556ECDA6CA00}" srcId="{1E2E32F3-0664-492C-BE29-AC5B4DE4FFB4}" destId="{003BBD28-6780-4E35-97E0-C799733019ED}" srcOrd="2" destOrd="0" parTransId="{446AC0E3-B6FF-444C-A281-D4725DD444DB}" sibTransId="{8C369D5F-6176-40D1-928F-F56DCFCD7BDA}"/>
    <dgm:cxn modelId="{3ECFA3EB-B00F-4524-B166-1F3FF85356B2}" type="presParOf" srcId="{8D5808B5-770F-4D84-8D2F-D861E4EC50E9}" destId="{9EB6E8F0-CAAA-4A67-8C1C-6AE2629659E3}" srcOrd="0" destOrd="0" presId="urn:microsoft.com/office/officeart/2018/5/layout/IconLeafLabelList"/>
    <dgm:cxn modelId="{A7511449-D35E-456A-A965-2CF20B87C86B}" type="presParOf" srcId="{9EB6E8F0-CAAA-4A67-8C1C-6AE2629659E3}" destId="{084CF70D-798D-4016-9783-CE4A5B8E3838}" srcOrd="0" destOrd="0" presId="urn:microsoft.com/office/officeart/2018/5/layout/IconLeafLabelList"/>
    <dgm:cxn modelId="{DDACE674-79AE-4A7F-97E9-A199ABAFA65B}" type="presParOf" srcId="{9EB6E8F0-CAAA-4A67-8C1C-6AE2629659E3}" destId="{EB83F450-EA96-4173-B58A-023C3B88C3D3}" srcOrd="1" destOrd="0" presId="urn:microsoft.com/office/officeart/2018/5/layout/IconLeafLabelList"/>
    <dgm:cxn modelId="{27A21D48-61F5-41C7-87C1-30157328D9D3}" type="presParOf" srcId="{9EB6E8F0-CAAA-4A67-8C1C-6AE2629659E3}" destId="{7BB56B61-9D1A-438B-9836-D5FF2444A3A6}" srcOrd="2" destOrd="0" presId="urn:microsoft.com/office/officeart/2018/5/layout/IconLeafLabelList"/>
    <dgm:cxn modelId="{63FA2DDC-BD20-4673-AD45-354A183E2154}" type="presParOf" srcId="{9EB6E8F0-CAAA-4A67-8C1C-6AE2629659E3}" destId="{B952DEEF-BD8C-454A-A9AF-AC82067CB362}" srcOrd="3" destOrd="0" presId="urn:microsoft.com/office/officeart/2018/5/layout/IconLeafLabelList"/>
    <dgm:cxn modelId="{1B831075-0DBB-46D9-85A2-C21EBB68F371}" type="presParOf" srcId="{8D5808B5-770F-4D84-8D2F-D861E4EC50E9}" destId="{ACD719F3-C52C-4930-A5D2-C7471BB3BB8D}" srcOrd="1" destOrd="0" presId="urn:microsoft.com/office/officeart/2018/5/layout/IconLeafLabelList"/>
    <dgm:cxn modelId="{20DBB669-ED01-4AAC-8E64-1407310E88FC}" type="presParOf" srcId="{8D5808B5-770F-4D84-8D2F-D861E4EC50E9}" destId="{BA9EC9BD-B8D2-4843-AC86-F55FAADF328F}" srcOrd="2" destOrd="0" presId="urn:microsoft.com/office/officeart/2018/5/layout/IconLeafLabelList"/>
    <dgm:cxn modelId="{F9F88F99-F2E9-4375-9955-8C6116CA00E4}" type="presParOf" srcId="{BA9EC9BD-B8D2-4843-AC86-F55FAADF328F}" destId="{06B1D4CE-939C-499A-BF50-82504C95A55E}" srcOrd="0" destOrd="0" presId="urn:microsoft.com/office/officeart/2018/5/layout/IconLeafLabelList"/>
    <dgm:cxn modelId="{0921E43E-7B96-4880-B2F7-7BCFCFCAD32C}" type="presParOf" srcId="{BA9EC9BD-B8D2-4843-AC86-F55FAADF328F}" destId="{D152020B-5D92-45B9-8C22-D280EE3E6979}" srcOrd="1" destOrd="0" presId="urn:microsoft.com/office/officeart/2018/5/layout/IconLeafLabelList"/>
    <dgm:cxn modelId="{4C2148DB-1D53-423C-ABCC-B64004906612}" type="presParOf" srcId="{BA9EC9BD-B8D2-4843-AC86-F55FAADF328F}" destId="{854D9BAF-6A94-4130-876A-EDD8FB33B3E3}" srcOrd="2" destOrd="0" presId="urn:microsoft.com/office/officeart/2018/5/layout/IconLeafLabelList"/>
    <dgm:cxn modelId="{CA4FE87E-3286-44F3-938C-E1038A2A4F85}" type="presParOf" srcId="{BA9EC9BD-B8D2-4843-AC86-F55FAADF328F}" destId="{DF699DDE-1409-4E10-BF46-408662107F74}" srcOrd="3" destOrd="0" presId="urn:microsoft.com/office/officeart/2018/5/layout/IconLeafLabelList"/>
    <dgm:cxn modelId="{C7D7C4B5-2128-4A93-9651-E75B87CC2FD8}" type="presParOf" srcId="{8D5808B5-770F-4D84-8D2F-D861E4EC50E9}" destId="{04A9AA16-3064-4FA4-991A-E09CE7F0E6DF}" srcOrd="3" destOrd="0" presId="urn:microsoft.com/office/officeart/2018/5/layout/IconLeafLabelList"/>
    <dgm:cxn modelId="{DC00AB5F-3B79-4882-9CC7-A68124AA6605}" type="presParOf" srcId="{8D5808B5-770F-4D84-8D2F-D861E4EC50E9}" destId="{BB408D5A-01E1-4B07-AE25-CF9931F6635D}" srcOrd="4" destOrd="0" presId="urn:microsoft.com/office/officeart/2018/5/layout/IconLeafLabelList"/>
    <dgm:cxn modelId="{8F02ACDC-65D8-49A5-AE21-69A0B36E67E7}" type="presParOf" srcId="{BB408D5A-01E1-4B07-AE25-CF9931F6635D}" destId="{F591227C-DF5A-4FD9-AA09-A4C603CBBFF3}" srcOrd="0" destOrd="0" presId="urn:microsoft.com/office/officeart/2018/5/layout/IconLeafLabelList"/>
    <dgm:cxn modelId="{DC96D853-6C0F-4907-98BB-A7519A1CA7E1}" type="presParOf" srcId="{BB408D5A-01E1-4B07-AE25-CF9931F6635D}" destId="{C7EFCB5B-74C0-4DE9-A59C-4418D03CA496}" srcOrd="1" destOrd="0" presId="urn:microsoft.com/office/officeart/2018/5/layout/IconLeafLabelList"/>
    <dgm:cxn modelId="{809C55D9-D428-489B-BDBB-238ABA7330E9}" type="presParOf" srcId="{BB408D5A-01E1-4B07-AE25-CF9931F6635D}" destId="{7200676A-CF3E-4595-B8A5-658157DFB5E6}" srcOrd="2" destOrd="0" presId="urn:microsoft.com/office/officeart/2018/5/layout/IconLeafLabelList"/>
    <dgm:cxn modelId="{D1706714-0293-4518-A01A-25222A28D189}" type="presParOf" srcId="{BB408D5A-01E1-4B07-AE25-CF9931F6635D}" destId="{BA530652-BFE2-41D4-9995-7B8208BEBF6B}"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605D3C8-8614-4DC9-A0DA-BE58DD33D428}" type="doc">
      <dgm:prSet loTypeId="urn:microsoft.com/office/officeart/2018/2/layout/IconVerticalSolidList" loCatId="icon" qsTypeId="urn:microsoft.com/office/officeart/2005/8/quickstyle/simple1" qsCatId="simple" csTypeId="urn:microsoft.com/office/officeart/2018/5/colors/Iconchunking_neutralbg_accent2_2" csCatId="accent2" phldr="1"/>
      <dgm:spPr/>
      <dgm:t>
        <a:bodyPr/>
        <a:lstStyle/>
        <a:p>
          <a:endParaRPr lang="en-US"/>
        </a:p>
      </dgm:t>
    </dgm:pt>
    <dgm:pt modelId="{ABA73186-7C12-47C6-9253-1154327510FA}">
      <dgm:prSet/>
      <dgm:spPr/>
      <dgm:t>
        <a:bodyPr/>
        <a:lstStyle/>
        <a:p>
          <a:pPr>
            <a:lnSpc>
              <a:spcPct val="100000"/>
            </a:lnSpc>
          </a:pPr>
          <a:r>
            <a:rPr lang="en-US"/>
            <a:t>31 newsletters issued</a:t>
          </a:r>
        </a:p>
      </dgm:t>
    </dgm:pt>
    <dgm:pt modelId="{E6EF76CC-1CF5-4625-A6B6-DA126D833E09}" type="parTrans" cxnId="{97DF6B4D-DDBD-4485-858F-818DF34F60B6}">
      <dgm:prSet/>
      <dgm:spPr/>
      <dgm:t>
        <a:bodyPr/>
        <a:lstStyle/>
        <a:p>
          <a:endParaRPr lang="en-US"/>
        </a:p>
      </dgm:t>
    </dgm:pt>
    <dgm:pt modelId="{711F4C76-5BBA-4882-843E-B46269620A59}" type="sibTrans" cxnId="{97DF6B4D-DDBD-4485-858F-818DF34F60B6}">
      <dgm:prSet/>
      <dgm:spPr/>
      <dgm:t>
        <a:bodyPr/>
        <a:lstStyle/>
        <a:p>
          <a:endParaRPr lang="en-US"/>
        </a:p>
      </dgm:t>
    </dgm:pt>
    <dgm:pt modelId="{B6537D26-D885-4193-AE37-6A4B91C61757}">
      <dgm:prSet/>
      <dgm:spPr/>
      <dgm:t>
        <a:bodyPr/>
        <a:lstStyle/>
        <a:p>
          <a:pPr>
            <a:lnSpc>
              <a:spcPct val="100000"/>
            </a:lnSpc>
          </a:pPr>
          <a:r>
            <a:rPr lang="en-US"/>
            <a:t>134 mass emails sent</a:t>
          </a:r>
        </a:p>
      </dgm:t>
    </dgm:pt>
    <dgm:pt modelId="{DE938DB8-DF22-4762-8B22-248F8FF38EE2}" type="parTrans" cxnId="{AAC87324-2AE9-42C8-A6CB-AEF72DCBA3A2}">
      <dgm:prSet/>
      <dgm:spPr/>
      <dgm:t>
        <a:bodyPr/>
        <a:lstStyle/>
        <a:p>
          <a:endParaRPr lang="en-US"/>
        </a:p>
      </dgm:t>
    </dgm:pt>
    <dgm:pt modelId="{563DD6E7-E782-4815-A456-081EFD425158}" type="sibTrans" cxnId="{AAC87324-2AE9-42C8-A6CB-AEF72DCBA3A2}">
      <dgm:prSet/>
      <dgm:spPr/>
      <dgm:t>
        <a:bodyPr/>
        <a:lstStyle/>
        <a:p>
          <a:endParaRPr lang="en-US"/>
        </a:p>
      </dgm:t>
    </dgm:pt>
    <dgm:pt modelId="{7110389A-290D-4060-9A78-F6ED6E4523FF}">
      <dgm:prSet/>
      <dgm:spPr/>
      <dgm:t>
        <a:bodyPr/>
        <a:lstStyle/>
        <a:p>
          <a:pPr>
            <a:lnSpc>
              <a:spcPct val="100000"/>
            </a:lnSpc>
          </a:pPr>
          <a:r>
            <a:rPr lang="en-US" dirty="0"/>
            <a:t>PPN continues as a </a:t>
          </a:r>
          <a:r>
            <a:rPr lang="en-US" dirty="0" err="1"/>
            <a:t>recognised</a:t>
          </a:r>
          <a:r>
            <a:rPr lang="en-US" dirty="0"/>
            <a:t> community voice</a:t>
          </a:r>
        </a:p>
      </dgm:t>
    </dgm:pt>
    <dgm:pt modelId="{D91C7011-38EC-4A1E-BB70-E8D4A07A94EB}" type="parTrans" cxnId="{88F4E382-3539-4F1C-99ED-E0D7F7D18660}">
      <dgm:prSet/>
      <dgm:spPr/>
      <dgm:t>
        <a:bodyPr/>
        <a:lstStyle/>
        <a:p>
          <a:endParaRPr lang="en-US"/>
        </a:p>
      </dgm:t>
    </dgm:pt>
    <dgm:pt modelId="{A8B45626-7AF7-419B-8255-CF09DAD18DEA}" type="sibTrans" cxnId="{88F4E382-3539-4F1C-99ED-E0D7F7D18660}">
      <dgm:prSet/>
      <dgm:spPr/>
      <dgm:t>
        <a:bodyPr/>
        <a:lstStyle/>
        <a:p>
          <a:endParaRPr lang="en-US"/>
        </a:p>
      </dgm:t>
    </dgm:pt>
    <dgm:pt modelId="{9B4D517A-9B6A-4740-8C0F-98093067E4B1}" type="pres">
      <dgm:prSet presAssocID="{8605D3C8-8614-4DC9-A0DA-BE58DD33D428}" presName="root" presStyleCnt="0">
        <dgm:presLayoutVars>
          <dgm:dir/>
          <dgm:resizeHandles val="exact"/>
        </dgm:presLayoutVars>
      </dgm:prSet>
      <dgm:spPr/>
    </dgm:pt>
    <dgm:pt modelId="{1FCE3C87-7365-4650-AC2C-E7FF79099529}" type="pres">
      <dgm:prSet presAssocID="{ABA73186-7C12-47C6-9253-1154327510FA}" presName="compNode" presStyleCnt="0"/>
      <dgm:spPr/>
    </dgm:pt>
    <dgm:pt modelId="{388E06E6-C2ED-462D-A458-2B72940B6891}" type="pres">
      <dgm:prSet presAssocID="{ABA73186-7C12-47C6-9253-1154327510FA}" presName="bgRect" presStyleLbl="bgShp" presStyleIdx="0" presStyleCnt="3"/>
      <dgm:spPr/>
    </dgm:pt>
    <dgm:pt modelId="{D2A229BD-DFD4-48F2-90A6-8E56DBB8E88A}" type="pres">
      <dgm:prSet presAssocID="{ABA73186-7C12-47C6-9253-1154327510F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nvelope"/>
        </a:ext>
      </dgm:extLst>
    </dgm:pt>
    <dgm:pt modelId="{96E93022-4E7C-451F-A3C7-D31AADEF718A}" type="pres">
      <dgm:prSet presAssocID="{ABA73186-7C12-47C6-9253-1154327510FA}" presName="spaceRect" presStyleCnt="0"/>
      <dgm:spPr/>
    </dgm:pt>
    <dgm:pt modelId="{8CF5249B-1EAF-4A22-A585-8309C0DDE0D0}" type="pres">
      <dgm:prSet presAssocID="{ABA73186-7C12-47C6-9253-1154327510FA}" presName="parTx" presStyleLbl="revTx" presStyleIdx="0" presStyleCnt="3">
        <dgm:presLayoutVars>
          <dgm:chMax val="0"/>
          <dgm:chPref val="0"/>
        </dgm:presLayoutVars>
      </dgm:prSet>
      <dgm:spPr/>
    </dgm:pt>
    <dgm:pt modelId="{961D3E3F-A01C-41B0-8577-B410AA0B541E}" type="pres">
      <dgm:prSet presAssocID="{711F4C76-5BBA-4882-843E-B46269620A59}" presName="sibTrans" presStyleCnt="0"/>
      <dgm:spPr/>
    </dgm:pt>
    <dgm:pt modelId="{D960A963-0609-48DD-90D0-5664AF9BD8FD}" type="pres">
      <dgm:prSet presAssocID="{B6537D26-D885-4193-AE37-6A4B91C61757}" presName="compNode" presStyleCnt="0"/>
      <dgm:spPr/>
    </dgm:pt>
    <dgm:pt modelId="{EC61899D-8AF5-4BF2-8677-2A7DE94D816D}" type="pres">
      <dgm:prSet presAssocID="{B6537D26-D885-4193-AE37-6A4B91C61757}" presName="bgRect" presStyleLbl="bgShp" presStyleIdx="1" presStyleCnt="3"/>
      <dgm:spPr/>
    </dgm:pt>
    <dgm:pt modelId="{508CBEB3-CC28-48D6-9FEE-CAD7F752F334}" type="pres">
      <dgm:prSet presAssocID="{B6537D26-D885-4193-AE37-6A4B91C6175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mail"/>
        </a:ext>
      </dgm:extLst>
    </dgm:pt>
    <dgm:pt modelId="{AF036BF1-60D6-40EC-9AAA-07EB71A91F49}" type="pres">
      <dgm:prSet presAssocID="{B6537D26-D885-4193-AE37-6A4B91C61757}" presName="spaceRect" presStyleCnt="0"/>
      <dgm:spPr/>
    </dgm:pt>
    <dgm:pt modelId="{82367B2A-7899-4E5E-B698-B3A56D7F86A5}" type="pres">
      <dgm:prSet presAssocID="{B6537D26-D885-4193-AE37-6A4B91C61757}" presName="parTx" presStyleLbl="revTx" presStyleIdx="1" presStyleCnt="3">
        <dgm:presLayoutVars>
          <dgm:chMax val="0"/>
          <dgm:chPref val="0"/>
        </dgm:presLayoutVars>
      </dgm:prSet>
      <dgm:spPr/>
    </dgm:pt>
    <dgm:pt modelId="{0A8193C8-75A8-43CE-B7CC-ED3247DDC5F5}" type="pres">
      <dgm:prSet presAssocID="{563DD6E7-E782-4815-A456-081EFD425158}" presName="sibTrans" presStyleCnt="0"/>
      <dgm:spPr/>
    </dgm:pt>
    <dgm:pt modelId="{9718D5A0-B6D4-4940-B028-1F69E71F5BE2}" type="pres">
      <dgm:prSet presAssocID="{7110389A-290D-4060-9A78-F6ED6E4523FF}" presName="compNode" presStyleCnt="0"/>
      <dgm:spPr/>
    </dgm:pt>
    <dgm:pt modelId="{4A0535FF-CBAC-429D-A54E-F29EBCC0ED91}" type="pres">
      <dgm:prSet presAssocID="{7110389A-290D-4060-9A78-F6ED6E4523FF}" presName="bgRect" presStyleLbl="bgShp" presStyleIdx="2" presStyleCnt="3"/>
      <dgm:spPr/>
    </dgm:pt>
    <dgm:pt modelId="{010EBF12-47D1-4DA1-8AE8-9252F3CBD967}" type="pres">
      <dgm:prSet presAssocID="{7110389A-290D-4060-9A78-F6ED6E4523F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gaphone"/>
        </a:ext>
      </dgm:extLst>
    </dgm:pt>
    <dgm:pt modelId="{7C33F436-DAB5-4B3B-8D67-70483F1E8ACA}" type="pres">
      <dgm:prSet presAssocID="{7110389A-290D-4060-9A78-F6ED6E4523FF}" presName="spaceRect" presStyleCnt="0"/>
      <dgm:spPr/>
    </dgm:pt>
    <dgm:pt modelId="{4695CB37-2ACF-48EC-9CF7-E43E09EBD337}" type="pres">
      <dgm:prSet presAssocID="{7110389A-290D-4060-9A78-F6ED6E4523FF}" presName="parTx" presStyleLbl="revTx" presStyleIdx="2" presStyleCnt="3">
        <dgm:presLayoutVars>
          <dgm:chMax val="0"/>
          <dgm:chPref val="0"/>
        </dgm:presLayoutVars>
      </dgm:prSet>
      <dgm:spPr/>
    </dgm:pt>
  </dgm:ptLst>
  <dgm:cxnLst>
    <dgm:cxn modelId="{AAC87324-2AE9-42C8-A6CB-AEF72DCBA3A2}" srcId="{8605D3C8-8614-4DC9-A0DA-BE58DD33D428}" destId="{B6537D26-D885-4193-AE37-6A4B91C61757}" srcOrd="1" destOrd="0" parTransId="{DE938DB8-DF22-4762-8B22-248F8FF38EE2}" sibTransId="{563DD6E7-E782-4815-A456-081EFD425158}"/>
    <dgm:cxn modelId="{95DFBB5B-6FEC-4D75-8F17-87DD94C2550F}" type="presOf" srcId="{7110389A-290D-4060-9A78-F6ED6E4523FF}" destId="{4695CB37-2ACF-48EC-9CF7-E43E09EBD337}" srcOrd="0" destOrd="0" presId="urn:microsoft.com/office/officeart/2018/2/layout/IconVerticalSolidList"/>
    <dgm:cxn modelId="{97DF6B4D-DDBD-4485-858F-818DF34F60B6}" srcId="{8605D3C8-8614-4DC9-A0DA-BE58DD33D428}" destId="{ABA73186-7C12-47C6-9253-1154327510FA}" srcOrd="0" destOrd="0" parTransId="{E6EF76CC-1CF5-4625-A6B6-DA126D833E09}" sibTransId="{711F4C76-5BBA-4882-843E-B46269620A59}"/>
    <dgm:cxn modelId="{C4E9DA56-AA3A-460F-AD8F-AB955A5E119B}" type="presOf" srcId="{8605D3C8-8614-4DC9-A0DA-BE58DD33D428}" destId="{9B4D517A-9B6A-4740-8C0F-98093067E4B1}" srcOrd="0" destOrd="0" presId="urn:microsoft.com/office/officeart/2018/2/layout/IconVerticalSolidList"/>
    <dgm:cxn modelId="{3392CE59-988C-47DB-B389-EAAA1F9A4CB2}" type="presOf" srcId="{B6537D26-D885-4193-AE37-6A4B91C61757}" destId="{82367B2A-7899-4E5E-B698-B3A56D7F86A5}" srcOrd="0" destOrd="0" presId="urn:microsoft.com/office/officeart/2018/2/layout/IconVerticalSolidList"/>
    <dgm:cxn modelId="{88F4E382-3539-4F1C-99ED-E0D7F7D18660}" srcId="{8605D3C8-8614-4DC9-A0DA-BE58DD33D428}" destId="{7110389A-290D-4060-9A78-F6ED6E4523FF}" srcOrd="2" destOrd="0" parTransId="{D91C7011-38EC-4A1E-BB70-E8D4A07A94EB}" sibTransId="{A8B45626-7AF7-419B-8255-CF09DAD18DEA}"/>
    <dgm:cxn modelId="{9BFD5F89-F7EE-461B-A064-3DC156772814}" type="presOf" srcId="{ABA73186-7C12-47C6-9253-1154327510FA}" destId="{8CF5249B-1EAF-4A22-A585-8309C0DDE0D0}" srcOrd="0" destOrd="0" presId="urn:microsoft.com/office/officeart/2018/2/layout/IconVerticalSolidList"/>
    <dgm:cxn modelId="{837EE76C-4CD0-4704-BA75-1A7B1CF88169}" type="presParOf" srcId="{9B4D517A-9B6A-4740-8C0F-98093067E4B1}" destId="{1FCE3C87-7365-4650-AC2C-E7FF79099529}" srcOrd="0" destOrd="0" presId="urn:microsoft.com/office/officeart/2018/2/layout/IconVerticalSolidList"/>
    <dgm:cxn modelId="{A124D483-571B-4A6E-9344-41C5768D1A2B}" type="presParOf" srcId="{1FCE3C87-7365-4650-AC2C-E7FF79099529}" destId="{388E06E6-C2ED-462D-A458-2B72940B6891}" srcOrd="0" destOrd="0" presId="urn:microsoft.com/office/officeart/2018/2/layout/IconVerticalSolidList"/>
    <dgm:cxn modelId="{6695AA22-70B1-4EEE-9EC3-9736D4685AE0}" type="presParOf" srcId="{1FCE3C87-7365-4650-AC2C-E7FF79099529}" destId="{D2A229BD-DFD4-48F2-90A6-8E56DBB8E88A}" srcOrd="1" destOrd="0" presId="urn:microsoft.com/office/officeart/2018/2/layout/IconVerticalSolidList"/>
    <dgm:cxn modelId="{8022315F-8771-4754-82B0-A207A0D2ADA7}" type="presParOf" srcId="{1FCE3C87-7365-4650-AC2C-E7FF79099529}" destId="{96E93022-4E7C-451F-A3C7-D31AADEF718A}" srcOrd="2" destOrd="0" presId="urn:microsoft.com/office/officeart/2018/2/layout/IconVerticalSolidList"/>
    <dgm:cxn modelId="{30A7D6EC-CC54-45EC-B9B7-1FDBF005825D}" type="presParOf" srcId="{1FCE3C87-7365-4650-AC2C-E7FF79099529}" destId="{8CF5249B-1EAF-4A22-A585-8309C0DDE0D0}" srcOrd="3" destOrd="0" presId="urn:microsoft.com/office/officeart/2018/2/layout/IconVerticalSolidList"/>
    <dgm:cxn modelId="{A6A82AF7-9F57-4DCD-B5D8-92E5719372B9}" type="presParOf" srcId="{9B4D517A-9B6A-4740-8C0F-98093067E4B1}" destId="{961D3E3F-A01C-41B0-8577-B410AA0B541E}" srcOrd="1" destOrd="0" presId="urn:microsoft.com/office/officeart/2018/2/layout/IconVerticalSolidList"/>
    <dgm:cxn modelId="{74A49E6B-A8E8-4452-A561-369055C86770}" type="presParOf" srcId="{9B4D517A-9B6A-4740-8C0F-98093067E4B1}" destId="{D960A963-0609-48DD-90D0-5664AF9BD8FD}" srcOrd="2" destOrd="0" presId="urn:microsoft.com/office/officeart/2018/2/layout/IconVerticalSolidList"/>
    <dgm:cxn modelId="{56ACF616-0B88-4374-B91C-E7924B639915}" type="presParOf" srcId="{D960A963-0609-48DD-90D0-5664AF9BD8FD}" destId="{EC61899D-8AF5-4BF2-8677-2A7DE94D816D}" srcOrd="0" destOrd="0" presId="urn:microsoft.com/office/officeart/2018/2/layout/IconVerticalSolidList"/>
    <dgm:cxn modelId="{7C2569B2-1A4E-429C-8C96-B49463EED2EC}" type="presParOf" srcId="{D960A963-0609-48DD-90D0-5664AF9BD8FD}" destId="{508CBEB3-CC28-48D6-9FEE-CAD7F752F334}" srcOrd="1" destOrd="0" presId="urn:microsoft.com/office/officeart/2018/2/layout/IconVerticalSolidList"/>
    <dgm:cxn modelId="{2A6136ED-9D4A-4F34-98E8-8EE89332D30B}" type="presParOf" srcId="{D960A963-0609-48DD-90D0-5664AF9BD8FD}" destId="{AF036BF1-60D6-40EC-9AAA-07EB71A91F49}" srcOrd="2" destOrd="0" presId="urn:microsoft.com/office/officeart/2018/2/layout/IconVerticalSolidList"/>
    <dgm:cxn modelId="{A14CE379-E20E-4A80-BD83-B79FEEB6BB67}" type="presParOf" srcId="{D960A963-0609-48DD-90D0-5664AF9BD8FD}" destId="{82367B2A-7899-4E5E-B698-B3A56D7F86A5}" srcOrd="3" destOrd="0" presId="urn:microsoft.com/office/officeart/2018/2/layout/IconVerticalSolidList"/>
    <dgm:cxn modelId="{D72EDE37-6630-4C8A-97C1-6E697DDBD3EF}" type="presParOf" srcId="{9B4D517A-9B6A-4740-8C0F-98093067E4B1}" destId="{0A8193C8-75A8-43CE-B7CC-ED3247DDC5F5}" srcOrd="3" destOrd="0" presId="urn:microsoft.com/office/officeart/2018/2/layout/IconVerticalSolidList"/>
    <dgm:cxn modelId="{6D0A8227-2617-4C6A-82D5-6AFC302461EF}" type="presParOf" srcId="{9B4D517A-9B6A-4740-8C0F-98093067E4B1}" destId="{9718D5A0-B6D4-4940-B028-1F69E71F5BE2}" srcOrd="4" destOrd="0" presId="urn:microsoft.com/office/officeart/2018/2/layout/IconVerticalSolidList"/>
    <dgm:cxn modelId="{8452DE3B-15C1-4253-87F7-E36688F33270}" type="presParOf" srcId="{9718D5A0-B6D4-4940-B028-1F69E71F5BE2}" destId="{4A0535FF-CBAC-429D-A54E-F29EBCC0ED91}" srcOrd="0" destOrd="0" presId="urn:microsoft.com/office/officeart/2018/2/layout/IconVerticalSolidList"/>
    <dgm:cxn modelId="{DC71A2C9-9EA6-4D27-B27C-5B12C4E53BE0}" type="presParOf" srcId="{9718D5A0-B6D4-4940-B028-1F69E71F5BE2}" destId="{010EBF12-47D1-4DA1-8AE8-9252F3CBD967}" srcOrd="1" destOrd="0" presId="urn:microsoft.com/office/officeart/2018/2/layout/IconVerticalSolidList"/>
    <dgm:cxn modelId="{A57F6E16-2700-4B30-BE7D-6529B8D7389C}" type="presParOf" srcId="{9718D5A0-B6D4-4940-B028-1F69E71F5BE2}" destId="{7C33F436-DAB5-4B3B-8D67-70483F1E8ACA}" srcOrd="2" destOrd="0" presId="urn:microsoft.com/office/officeart/2018/2/layout/IconVerticalSolidList"/>
    <dgm:cxn modelId="{EC055CE0-9874-4B33-8DA9-7BDF4D2A0B56}" type="presParOf" srcId="{9718D5A0-B6D4-4940-B028-1F69E71F5BE2}" destId="{4695CB37-2ACF-48EC-9CF7-E43E09EBD33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3B81E65-2DEB-4468-932B-2BCC70C0D834}" type="doc">
      <dgm:prSet loTypeId="urn:microsoft.com/office/officeart/2018/2/layout/IconLabelList" loCatId="icon" qsTypeId="urn:microsoft.com/office/officeart/2005/8/quickstyle/simple1" qsCatId="simple" csTypeId="urn:microsoft.com/office/officeart/2018/5/colors/Iconchunking_neutralbg_accent2_2" csCatId="accent2" phldr="1"/>
      <dgm:spPr/>
      <dgm:t>
        <a:bodyPr/>
        <a:lstStyle/>
        <a:p>
          <a:endParaRPr lang="en-US"/>
        </a:p>
      </dgm:t>
    </dgm:pt>
    <dgm:pt modelId="{7DAF069F-470B-45D8-8437-93428839E4A7}">
      <dgm:prSet/>
      <dgm:spPr/>
      <dgm:t>
        <a:bodyPr/>
        <a:lstStyle/>
        <a:p>
          <a:pPr>
            <a:lnSpc>
              <a:spcPct val="100000"/>
            </a:lnSpc>
          </a:pPr>
          <a:r>
            <a:rPr lang="en-US"/>
            <a:t>Database overhaul delayed due to capacity constraints</a:t>
          </a:r>
        </a:p>
      </dgm:t>
    </dgm:pt>
    <dgm:pt modelId="{50F32880-FFDD-4CD3-A5F2-0CE08CE07B50}" type="parTrans" cxnId="{70A4FB17-4B7D-4F9A-B53C-89150B701B34}">
      <dgm:prSet/>
      <dgm:spPr/>
      <dgm:t>
        <a:bodyPr/>
        <a:lstStyle/>
        <a:p>
          <a:endParaRPr lang="en-US"/>
        </a:p>
      </dgm:t>
    </dgm:pt>
    <dgm:pt modelId="{6159D7E8-DE38-475B-BF44-0A55A3A44934}" type="sibTrans" cxnId="{70A4FB17-4B7D-4F9A-B53C-89150B701B34}">
      <dgm:prSet/>
      <dgm:spPr/>
      <dgm:t>
        <a:bodyPr/>
        <a:lstStyle/>
        <a:p>
          <a:endParaRPr lang="en-US"/>
        </a:p>
      </dgm:t>
    </dgm:pt>
    <dgm:pt modelId="{18B49FA8-ED7C-470A-A5BC-2FC501EFEA6C}">
      <dgm:prSet/>
      <dgm:spPr/>
      <dgm:t>
        <a:bodyPr/>
        <a:lstStyle/>
        <a:p>
          <a:pPr>
            <a:lnSpc>
              <a:spcPct val="100000"/>
            </a:lnSpc>
          </a:pPr>
          <a:r>
            <a:rPr lang="en-US"/>
            <a:t>Database work commenced January 2026</a:t>
          </a:r>
        </a:p>
      </dgm:t>
    </dgm:pt>
    <dgm:pt modelId="{9B17010A-D6E8-4E77-B2EF-38250654EE2A}" type="parTrans" cxnId="{49F13A57-F311-44AE-9509-2D5B9D29082E}">
      <dgm:prSet/>
      <dgm:spPr/>
      <dgm:t>
        <a:bodyPr/>
        <a:lstStyle/>
        <a:p>
          <a:endParaRPr lang="en-US"/>
        </a:p>
      </dgm:t>
    </dgm:pt>
    <dgm:pt modelId="{174CAB9E-2394-4791-B1A2-B4C0EC4FD41D}" type="sibTrans" cxnId="{49F13A57-F311-44AE-9509-2D5B9D29082E}">
      <dgm:prSet/>
      <dgm:spPr/>
      <dgm:t>
        <a:bodyPr/>
        <a:lstStyle/>
        <a:p>
          <a:endParaRPr lang="en-US"/>
        </a:p>
      </dgm:t>
    </dgm:pt>
    <dgm:pt modelId="{6EA1F80B-1B25-4BFD-A1A6-53E3978BCCDD}" type="pres">
      <dgm:prSet presAssocID="{93B81E65-2DEB-4468-932B-2BCC70C0D834}" presName="root" presStyleCnt="0">
        <dgm:presLayoutVars>
          <dgm:dir/>
          <dgm:resizeHandles val="exact"/>
        </dgm:presLayoutVars>
      </dgm:prSet>
      <dgm:spPr/>
    </dgm:pt>
    <dgm:pt modelId="{4A2EE8D3-7A2B-4945-995C-604BC5A9EAE3}" type="pres">
      <dgm:prSet presAssocID="{7DAF069F-470B-45D8-8437-93428839E4A7}" presName="compNode" presStyleCnt="0"/>
      <dgm:spPr/>
    </dgm:pt>
    <dgm:pt modelId="{B0E85AC6-23F5-40C4-9B37-C368A6E845A0}" type="pres">
      <dgm:prSet presAssocID="{7DAF069F-470B-45D8-8437-93428839E4A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atabase"/>
        </a:ext>
      </dgm:extLst>
    </dgm:pt>
    <dgm:pt modelId="{E6334A72-1C6A-4C64-9CA1-2AAEFF02D31E}" type="pres">
      <dgm:prSet presAssocID="{7DAF069F-470B-45D8-8437-93428839E4A7}" presName="spaceRect" presStyleCnt="0"/>
      <dgm:spPr/>
    </dgm:pt>
    <dgm:pt modelId="{9362C3A3-C55D-4B70-82C8-13D810756FE6}" type="pres">
      <dgm:prSet presAssocID="{7DAF069F-470B-45D8-8437-93428839E4A7}" presName="textRect" presStyleLbl="revTx" presStyleIdx="0" presStyleCnt="2">
        <dgm:presLayoutVars>
          <dgm:chMax val="1"/>
          <dgm:chPref val="1"/>
        </dgm:presLayoutVars>
      </dgm:prSet>
      <dgm:spPr/>
    </dgm:pt>
    <dgm:pt modelId="{F7F2ACA9-A6E4-40D2-B617-231052B68E33}" type="pres">
      <dgm:prSet presAssocID="{6159D7E8-DE38-475B-BF44-0A55A3A44934}" presName="sibTrans" presStyleCnt="0"/>
      <dgm:spPr/>
    </dgm:pt>
    <dgm:pt modelId="{72FF7861-6A74-4FF5-97D6-92C9BFA675DD}" type="pres">
      <dgm:prSet presAssocID="{18B49FA8-ED7C-470A-A5BC-2FC501EFEA6C}" presName="compNode" presStyleCnt="0"/>
      <dgm:spPr/>
    </dgm:pt>
    <dgm:pt modelId="{0D8188CC-35FC-4CD4-92EE-4808E1ECAFF0}" type="pres">
      <dgm:prSet presAssocID="{18B49FA8-ED7C-470A-A5BC-2FC501EFEA6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mputer"/>
        </a:ext>
      </dgm:extLst>
    </dgm:pt>
    <dgm:pt modelId="{76CAEB39-9677-4F40-9907-7E834391440D}" type="pres">
      <dgm:prSet presAssocID="{18B49FA8-ED7C-470A-A5BC-2FC501EFEA6C}" presName="spaceRect" presStyleCnt="0"/>
      <dgm:spPr/>
    </dgm:pt>
    <dgm:pt modelId="{869B2FCE-1F7D-4722-9737-5AC22B0F0046}" type="pres">
      <dgm:prSet presAssocID="{18B49FA8-ED7C-470A-A5BC-2FC501EFEA6C}" presName="textRect" presStyleLbl="revTx" presStyleIdx="1" presStyleCnt="2">
        <dgm:presLayoutVars>
          <dgm:chMax val="1"/>
          <dgm:chPref val="1"/>
        </dgm:presLayoutVars>
      </dgm:prSet>
      <dgm:spPr/>
    </dgm:pt>
  </dgm:ptLst>
  <dgm:cxnLst>
    <dgm:cxn modelId="{70A4FB17-4B7D-4F9A-B53C-89150B701B34}" srcId="{93B81E65-2DEB-4468-932B-2BCC70C0D834}" destId="{7DAF069F-470B-45D8-8437-93428839E4A7}" srcOrd="0" destOrd="0" parTransId="{50F32880-FFDD-4CD3-A5F2-0CE08CE07B50}" sibTransId="{6159D7E8-DE38-475B-BF44-0A55A3A44934}"/>
    <dgm:cxn modelId="{FA5A556B-96A3-4373-BDCB-FEDA8DED6BBE}" type="presOf" srcId="{7DAF069F-470B-45D8-8437-93428839E4A7}" destId="{9362C3A3-C55D-4B70-82C8-13D810756FE6}" srcOrd="0" destOrd="0" presId="urn:microsoft.com/office/officeart/2018/2/layout/IconLabelList"/>
    <dgm:cxn modelId="{49F13A57-F311-44AE-9509-2D5B9D29082E}" srcId="{93B81E65-2DEB-4468-932B-2BCC70C0D834}" destId="{18B49FA8-ED7C-470A-A5BC-2FC501EFEA6C}" srcOrd="1" destOrd="0" parTransId="{9B17010A-D6E8-4E77-B2EF-38250654EE2A}" sibTransId="{174CAB9E-2394-4791-B1A2-B4C0EC4FD41D}"/>
    <dgm:cxn modelId="{603037D4-22E7-4E9C-BDEE-3A89D2720A4A}" type="presOf" srcId="{93B81E65-2DEB-4468-932B-2BCC70C0D834}" destId="{6EA1F80B-1B25-4BFD-A1A6-53E3978BCCDD}" srcOrd="0" destOrd="0" presId="urn:microsoft.com/office/officeart/2018/2/layout/IconLabelList"/>
    <dgm:cxn modelId="{0F06F3DA-24B7-4BAA-B0C0-0A129B985564}" type="presOf" srcId="{18B49FA8-ED7C-470A-A5BC-2FC501EFEA6C}" destId="{869B2FCE-1F7D-4722-9737-5AC22B0F0046}" srcOrd="0" destOrd="0" presId="urn:microsoft.com/office/officeart/2018/2/layout/IconLabelList"/>
    <dgm:cxn modelId="{6BC8A7E7-3371-4CB2-8AF8-50B0FD6B52FD}" type="presParOf" srcId="{6EA1F80B-1B25-4BFD-A1A6-53E3978BCCDD}" destId="{4A2EE8D3-7A2B-4945-995C-604BC5A9EAE3}" srcOrd="0" destOrd="0" presId="urn:microsoft.com/office/officeart/2018/2/layout/IconLabelList"/>
    <dgm:cxn modelId="{2BBFC825-8A42-4064-B62F-4CF537D96B96}" type="presParOf" srcId="{4A2EE8D3-7A2B-4945-995C-604BC5A9EAE3}" destId="{B0E85AC6-23F5-40C4-9B37-C368A6E845A0}" srcOrd="0" destOrd="0" presId="urn:microsoft.com/office/officeart/2018/2/layout/IconLabelList"/>
    <dgm:cxn modelId="{48A1E398-E7BC-4696-85EE-55326E15B041}" type="presParOf" srcId="{4A2EE8D3-7A2B-4945-995C-604BC5A9EAE3}" destId="{E6334A72-1C6A-4C64-9CA1-2AAEFF02D31E}" srcOrd="1" destOrd="0" presId="urn:microsoft.com/office/officeart/2018/2/layout/IconLabelList"/>
    <dgm:cxn modelId="{77BCB295-AF07-482C-9AC7-0ABC41DA3EE2}" type="presParOf" srcId="{4A2EE8D3-7A2B-4945-995C-604BC5A9EAE3}" destId="{9362C3A3-C55D-4B70-82C8-13D810756FE6}" srcOrd="2" destOrd="0" presId="urn:microsoft.com/office/officeart/2018/2/layout/IconLabelList"/>
    <dgm:cxn modelId="{EF7975DC-25DE-45F2-A3AC-CC570B1AD345}" type="presParOf" srcId="{6EA1F80B-1B25-4BFD-A1A6-53E3978BCCDD}" destId="{F7F2ACA9-A6E4-40D2-B617-231052B68E33}" srcOrd="1" destOrd="0" presId="urn:microsoft.com/office/officeart/2018/2/layout/IconLabelList"/>
    <dgm:cxn modelId="{61DEB5F9-ADFB-4A0A-BA4A-74CAAB42B750}" type="presParOf" srcId="{6EA1F80B-1B25-4BFD-A1A6-53E3978BCCDD}" destId="{72FF7861-6A74-4FF5-97D6-92C9BFA675DD}" srcOrd="2" destOrd="0" presId="urn:microsoft.com/office/officeart/2018/2/layout/IconLabelList"/>
    <dgm:cxn modelId="{3BC12B19-D931-48F8-99E9-ACA2CBA2A42F}" type="presParOf" srcId="{72FF7861-6A74-4FF5-97D6-92C9BFA675DD}" destId="{0D8188CC-35FC-4CD4-92EE-4808E1ECAFF0}" srcOrd="0" destOrd="0" presId="urn:microsoft.com/office/officeart/2018/2/layout/IconLabelList"/>
    <dgm:cxn modelId="{15860115-668C-4B59-B5AF-7B2750A482F7}" type="presParOf" srcId="{72FF7861-6A74-4FF5-97D6-92C9BFA675DD}" destId="{76CAEB39-9677-4F40-9907-7E834391440D}" srcOrd="1" destOrd="0" presId="urn:microsoft.com/office/officeart/2018/2/layout/IconLabelList"/>
    <dgm:cxn modelId="{8B9E32EE-5222-480D-B4CB-415C7A44731F}" type="presParOf" srcId="{72FF7861-6A74-4FF5-97D6-92C9BFA675DD}" destId="{869B2FCE-1F7D-4722-9737-5AC22B0F0046}"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C767412-0CBD-40D7-88C4-F8B52CDD940D}" type="doc">
      <dgm:prSet loTypeId="urn:microsoft.com/office/officeart/2016/7/layout/AccentHomeChevronProcess" loCatId="process" qsTypeId="urn:microsoft.com/office/officeart/2005/8/quickstyle/simple1" qsCatId="simple" csTypeId="urn:microsoft.com/office/officeart/2005/8/colors/accent3_2" csCatId="accent3" phldr="1"/>
      <dgm:spPr/>
      <dgm:t>
        <a:bodyPr/>
        <a:lstStyle/>
        <a:p>
          <a:endParaRPr lang="en-US"/>
        </a:p>
      </dgm:t>
    </dgm:pt>
    <dgm:pt modelId="{3A65C6E5-7EB2-4B0F-AFEE-5C92A924FC26}">
      <dgm:prSet/>
      <dgm:spPr/>
      <dgm:t>
        <a:bodyPr/>
        <a:lstStyle/>
        <a:p>
          <a:r>
            <a:rPr lang="en-US"/>
            <a:t>May</a:t>
          </a:r>
        </a:p>
      </dgm:t>
    </dgm:pt>
    <dgm:pt modelId="{1E5BF567-8529-42FE-8AD9-BF76DB8A6AD6}" type="parTrans" cxnId="{B012D6DB-172E-4292-B07B-948F481981F0}">
      <dgm:prSet/>
      <dgm:spPr/>
      <dgm:t>
        <a:bodyPr/>
        <a:lstStyle/>
        <a:p>
          <a:endParaRPr lang="en-US"/>
        </a:p>
      </dgm:t>
    </dgm:pt>
    <dgm:pt modelId="{8FD2AD65-ED40-415D-A431-5EA1A255C03A}" type="sibTrans" cxnId="{B012D6DB-172E-4292-B07B-948F481981F0}">
      <dgm:prSet/>
      <dgm:spPr/>
      <dgm:t>
        <a:bodyPr/>
        <a:lstStyle/>
        <a:p>
          <a:endParaRPr lang="en-US"/>
        </a:p>
      </dgm:t>
    </dgm:pt>
    <dgm:pt modelId="{34A019C8-C0FB-4C6A-BC9D-F4A90A4204D4}">
      <dgm:prSet custT="1"/>
      <dgm:spPr/>
      <dgm:t>
        <a:bodyPr/>
        <a:lstStyle/>
        <a:p>
          <a:r>
            <a:rPr lang="en-US" sz="1600" dirty="0"/>
            <a:t>Spring Plenary held in May </a:t>
          </a:r>
        </a:p>
      </dgm:t>
    </dgm:pt>
    <dgm:pt modelId="{9D0FBBC9-6039-4FF7-AD7E-5689893F1A06}" type="parTrans" cxnId="{6AD19483-36A7-4B23-8CB8-7AD82D475A7D}">
      <dgm:prSet/>
      <dgm:spPr/>
      <dgm:t>
        <a:bodyPr/>
        <a:lstStyle/>
        <a:p>
          <a:endParaRPr lang="en-US"/>
        </a:p>
      </dgm:t>
    </dgm:pt>
    <dgm:pt modelId="{7DE54B1B-0082-4D10-B5DA-DF1475435682}" type="sibTrans" cxnId="{6AD19483-36A7-4B23-8CB8-7AD82D475A7D}">
      <dgm:prSet/>
      <dgm:spPr/>
      <dgm:t>
        <a:bodyPr/>
        <a:lstStyle/>
        <a:p>
          <a:endParaRPr lang="en-US"/>
        </a:p>
      </dgm:t>
    </dgm:pt>
    <dgm:pt modelId="{DB4B0AE0-411D-4586-862E-66362E10E749}">
      <dgm:prSet/>
      <dgm:spPr/>
      <dgm:t>
        <a:bodyPr/>
        <a:lstStyle/>
        <a:p>
          <a:r>
            <a:rPr lang="en-US"/>
            <a:t>November</a:t>
          </a:r>
        </a:p>
      </dgm:t>
    </dgm:pt>
    <dgm:pt modelId="{BE1635AE-AFB8-47F0-9317-17202296013D}" type="parTrans" cxnId="{BD214C28-936F-4705-BBFD-C247BBEF863B}">
      <dgm:prSet/>
      <dgm:spPr/>
      <dgm:t>
        <a:bodyPr/>
        <a:lstStyle/>
        <a:p>
          <a:endParaRPr lang="en-US"/>
        </a:p>
      </dgm:t>
    </dgm:pt>
    <dgm:pt modelId="{69094723-FAF2-4850-AA7A-47DBBD92A5EE}" type="sibTrans" cxnId="{BD214C28-936F-4705-BBFD-C247BBEF863B}">
      <dgm:prSet/>
      <dgm:spPr/>
      <dgm:t>
        <a:bodyPr/>
        <a:lstStyle/>
        <a:p>
          <a:endParaRPr lang="en-US"/>
        </a:p>
      </dgm:t>
    </dgm:pt>
    <dgm:pt modelId="{596506D0-B743-442D-ABE4-B7E66780D2E5}">
      <dgm:prSet custT="1"/>
      <dgm:spPr/>
      <dgm:t>
        <a:bodyPr/>
        <a:lstStyle/>
        <a:p>
          <a:r>
            <a:rPr lang="en-US" sz="1400" dirty="0"/>
            <a:t>Plenary cancelled due to Coordinators illness</a:t>
          </a:r>
        </a:p>
      </dgm:t>
    </dgm:pt>
    <dgm:pt modelId="{2DAD33BB-A978-4B1D-B645-C12D5B022EAF}" type="parTrans" cxnId="{B3ED0EF8-9B10-404F-83B3-4B3679B0F6A4}">
      <dgm:prSet/>
      <dgm:spPr/>
      <dgm:t>
        <a:bodyPr/>
        <a:lstStyle/>
        <a:p>
          <a:endParaRPr lang="en-US"/>
        </a:p>
      </dgm:t>
    </dgm:pt>
    <dgm:pt modelId="{B7C0FF49-1EE3-4462-BECC-811BADB47498}" type="sibTrans" cxnId="{B3ED0EF8-9B10-404F-83B3-4B3679B0F6A4}">
      <dgm:prSet/>
      <dgm:spPr/>
      <dgm:t>
        <a:bodyPr/>
        <a:lstStyle/>
        <a:p>
          <a:endParaRPr lang="en-US"/>
        </a:p>
      </dgm:t>
    </dgm:pt>
    <dgm:pt modelId="{95E61A81-9839-4B0C-BE91-4A2453BCE9A0}">
      <dgm:prSet/>
      <dgm:spPr/>
      <dgm:t>
        <a:bodyPr/>
        <a:lstStyle/>
        <a:p>
          <a:r>
            <a:rPr lang="en-US" dirty="0"/>
            <a:t>Today</a:t>
          </a:r>
        </a:p>
      </dgm:t>
    </dgm:pt>
    <dgm:pt modelId="{2C165317-D301-4720-8E4F-58A9636F51F3}" type="parTrans" cxnId="{412F9C59-30F1-4509-9395-1DBBB970DF46}">
      <dgm:prSet/>
      <dgm:spPr/>
      <dgm:t>
        <a:bodyPr/>
        <a:lstStyle/>
        <a:p>
          <a:endParaRPr lang="en-US"/>
        </a:p>
      </dgm:t>
    </dgm:pt>
    <dgm:pt modelId="{AC11F0F8-CD85-4A99-A952-C382AEAB3B44}" type="sibTrans" cxnId="{412F9C59-30F1-4509-9395-1DBBB970DF46}">
      <dgm:prSet/>
      <dgm:spPr/>
      <dgm:t>
        <a:bodyPr/>
        <a:lstStyle/>
        <a:p>
          <a:endParaRPr lang="en-US"/>
        </a:p>
      </dgm:t>
    </dgm:pt>
    <dgm:pt modelId="{CC2BE767-D355-49B1-9919-6DD8C73D8890}">
      <dgm:prSet custT="1"/>
      <dgm:spPr/>
      <dgm:t>
        <a:bodyPr/>
        <a:lstStyle/>
        <a:p>
          <a:r>
            <a:rPr lang="en-US" sz="1400" dirty="0"/>
            <a:t>Workplan review was set for November Plenary but has now been completed</a:t>
          </a:r>
        </a:p>
      </dgm:t>
    </dgm:pt>
    <dgm:pt modelId="{F1FD8BDA-379E-4A62-ACAA-3232EBCBADC8}" type="parTrans" cxnId="{42607183-5E25-4F03-9CC8-CD2DD308A870}">
      <dgm:prSet/>
      <dgm:spPr/>
      <dgm:t>
        <a:bodyPr/>
        <a:lstStyle/>
        <a:p>
          <a:endParaRPr lang="en-US"/>
        </a:p>
      </dgm:t>
    </dgm:pt>
    <dgm:pt modelId="{C85F6FC3-1866-420A-88E3-83B797EDD7B1}" type="sibTrans" cxnId="{42607183-5E25-4F03-9CC8-CD2DD308A870}">
      <dgm:prSet/>
      <dgm:spPr/>
      <dgm:t>
        <a:bodyPr/>
        <a:lstStyle/>
        <a:p>
          <a:endParaRPr lang="en-US"/>
        </a:p>
      </dgm:t>
    </dgm:pt>
    <dgm:pt modelId="{5769DE1F-D55E-4320-B014-35DAD7D8115E}" type="pres">
      <dgm:prSet presAssocID="{3C767412-0CBD-40D7-88C4-F8B52CDD940D}" presName="Name0" presStyleCnt="0">
        <dgm:presLayoutVars>
          <dgm:animLvl val="lvl"/>
          <dgm:resizeHandles val="exact"/>
        </dgm:presLayoutVars>
      </dgm:prSet>
      <dgm:spPr/>
    </dgm:pt>
    <dgm:pt modelId="{7C42BD34-9CB1-4F57-9FE3-2E35C2EE5EAE}" type="pres">
      <dgm:prSet presAssocID="{3A65C6E5-7EB2-4B0F-AFEE-5C92A924FC26}" presName="composite" presStyleCnt="0"/>
      <dgm:spPr/>
    </dgm:pt>
    <dgm:pt modelId="{89BF4A56-3F3A-4349-A7D5-4008B0B4FAF3}" type="pres">
      <dgm:prSet presAssocID="{3A65C6E5-7EB2-4B0F-AFEE-5C92A924FC26}" presName="L" presStyleLbl="solidFgAcc1" presStyleIdx="0" presStyleCnt="3">
        <dgm:presLayoutVars>
          <dgm:chMax val="0"/>
          <dgm:chPref val="0"/>
        </dgm:presLayoutVars>
      </dgm:prSet>
      <dgm:spPr/>
    </dgm:pt>
    <dgm:pt modelId="{07E9E362-502F-4712-B016-ACC5E1266A7C}" type="pres">
      <dgm:prSet presAssocID="{3A65C6E5-7EB2-4B0F-AFEE-5C92A924FC26}" presName="parTx" presStyleLbl="alignNode1" presStyleIdx="0" presStyleCnt="3">
        <dgm:presLayoutVars>
          <dgm:chMax val="0"/>
          <dgm:chPref val="0"/>
          <dgm:bulletEnabled val="1"/>
        </dgm:presLayoutVars>
      </dgm:prSet>
      <dgm:spPr/>
    </dgm:pt>
    <dgm:pt modelId="{F0F37404-75BD-4094-9BDB-873BFD04188D}" type="pres">
      <dgm:prSet presAssocID="{3A65C6E5-7EB2-4B0F-AFEE-5C92A924FC26}" presName="desTx" presStyleLbl="revTx" presStyleIdx="0" presStyleCnt="3">
        <dgm:presLayoutVars>
          <dgm:chMax val="0"/>
          <dgm:chPref val="0"/>
          <dgm:bulletEnabled val="1"/>
        </dgm:presLayoutVars>
      </dgm:prSet>
      <dgm:spPr/>
    </dgm:pt>
    <dgm:pt modelId="{11510999-92EB-40A0-9E76-28C199B689F8}" type="pres">
      <dgm:prSet presAssocID="{3A65C6E5-7EB2-4B0F-AFEE-5C92A924FC26}" presName="EmptyPlaceHolder" presStyleCnt="0"/>
      <dgm:spPr/>
    </dgm:pt>
    <dgm:pt modelId="{A7BB0EF8-ACD6-4448-AA17-2ABB3582D45F}" type="pres">
      <dgm:prSet presAssocID="{8FD2AD65-ED40-415D-A431-5EA1A255C03A}" presName="space" presStyleCnt="0"/>
      <dgm:spPr/>
    </dgm:pt>
    <dgm:pt modelId="{5ECF78B4-C8E9-40FC-AA9D-79EEFEEFDAB7}" type="pres">
      <dgm:prSet presAssocID="{DB4B0AE0-411D-4586-862E-66362E10E749}" presName="composite" presStyleCnt="0"/>
      <dgm:spPr/>
    </dgm:pt>
    <dgm:pt modelId="{8953E818-4802-437C-80E7-D560B803F034}" type="pres">
      <dgm:prSet presAssocID="{DB4B0AE0-411D-4586-862E-66362E10E749}" presName="L" presStyleLbl="solidFgAcc1" presStyleIdx="1" presStyleCnt="3">
        <dgm:presLayoutVars>
          <dgm:chMax val="0"/>
          <dgm:chPref val="0"/>
        </dgm:presLayoutVars>
      </dgm:prSet>
      <dgm:spPr/>
    </dgm:pt>
    <dgm:pt modelId="{31210F23-B2DB-4756-A902-4665EE77299F}" type="pres">
      <dgm:prSet presAssocID="{DB4B0AE0-411D-4586-862E-66362E10E749}" presName="parTx" presStyleLbl="alignNode1" presStyleIdx="1" presStyleCnt="3">
        <dgm:presLayoutVars>
          <dgm:chMax val="0"/>
          <dgm:chPref val="0"/>
          <dgm:bulletEnabled val="1"/>
        </dgm:presLayoutVars>
      </dgm:prSet>
      <dgm:spPr/>
    </dgm:pt>
    <dgm:pt modelId="{D2313E66-A837-4705-A97C-E9E3138FAB32}" type="pres">
      <dgm:prSet presAssocID="{DB4B0AE0-411D-4586-862E-66362E10E749}" presName="desTx" presStyleLbl="revTx" presStyleIdx="1" presStyleCnt="3">
        <dgm:presLayoutVars>
          <dgm:chMax val="0"/>
          <dgm:chPref val="0"/>
          <dgm:bulletEnabled val="1"/>
        </dgm:presLayoutVars>
      </dgm:prSet>
      <dgm:spPr/>
    </dgm:pt>
    <dgm:pt modelId="{F83AD19E-61D9-4E4C-8A16-D8FE0245F481}" type="pres">
      <dgm:prSet presAssocID="{DB4B0AE0-411D-4586-862E-66362E10E749}" presName="EmptyPlaceHolder" presStyleCnt="0"/>
      <dgm:spPr/>
    </dgm:pt>
    <dgm:pt modelId="{56EDA5E5-ECE7-4BD6-B25A-A438A69DC930}" type="pres">
      <dgm:prSet presAssocID="{69094723-FAF2-4850-AA7A-47DBBD92A5EE}" presName="space" presStyleCnt="0"/>
      <dgm:spPr/>
    </dgm:pt>
    <dgm:pt modelId="{61B33744-2198-403B-9EF8-E35D21AB36CD}" type="pres">
      <dgm:prSet presAssocID="{95E61A81-9839-4B0C-BE91-4A2453BCE9A0}" presName="composite" presStyleCnt="0"/>
      <dgm:spPr/>
    </dgm:pt>
    <dgm:pt modelId="{98EAB735-65DD-4D71-B53A-8738C3B24311}" type="pres">
      <dgm:prSet presAssocID="{95E61A81-9839-4B0C-BE91-4A2453BCE9A0}" presName="L" presStyleLbl="solidFgAcc1" presStyleIdx="2" presStyleCnt="3">
        <dgm:presLayoutVars>
          <dgm:chMax val="0"/>
          <dgm:chPref val="0"/>
        </dgm:presLayoutVars>
      </dgm:prSet>
      <dgm:spPr/>
    </dgm:pt>
    <dgm:pt modelId="{5EEEF315-BE47-44DE-AFEB-00C29BE0159E}" type="pres">
      <dgm:prSet presAssocID="{95E61A81-9839-4B0C-BE91-4A2453BCE9A0}" presName="parTx" presStyleLbl="alignNode1" presStyleIdx="2" presStyleCnt="3">
        <dgm:presLayoutVars>
          <dgm:chMax val="0"/>
          <dgm:chPref val="0"/>
          <dgm:bulletEnabled val="1"/>
        </dgm:presLayoutVars>
      </dgm:prSet>
      <dgm:spPr/>
    </dgm:pt>
    <dgm:pt modelId="{155573C8-31CA-452A-9B04-A3C09D2AB8D0}" type="pres">
      <dgm:prSet presAssocID="{95E61A81-9839-4B0C-BE91-4A2453BCE9A0}" presName="desTx" presStyleLbl="revTx" presStyleIdx="2" presStyleCnt="3">
        <dgm:presLayoutVars>
          <dgm:chMax val="0"/>
          <dgm:chPref val="0"/>
          <dgm:bulletEnabled val="1"/>
        </dgm:presLayoutVars>
      </dgm:prSet>
      <dgm:spPr/>
    </dgm:pt>
    <dgm:pt modelId="{31DF35A5-EECB-4255-84C9-B994EC7A7D8C}" type="pres">
      <dgm:prSet presAssocID="{95E61A81-9839-4B0C-BE91-4A2453BCE9A0}" presName="EmptyPlaceHolder" presStyleCnt="0"/>
      <dgm:spPr/>
    </dgm:pt>
  </dgm:ptLst>
  <dgm:cxnLst>
    <dgm:cxn modelId="{BD214C28-936F-4705-BBFD-C247BBEF863B}" srcId="{3C767412-0CBD-40D7-88C4-F8B52CDD940D}" destId="{DB4B0AE0-411D-4586-862E-66362E10E749}" srcOrd="1" destOrd="0" parTransId="{BE1635AE-AFB8-47F0-9317-17202296013D}" sibTransId="{69094723-FAF2-4850-AA7A-47DBBD92A5EE}"/>
    <dgm:cxn modelId="{82C05630-2188-4DBF-827B-F5F93A28B15A}" type="presOf" srcId="{596506D0-B743-442D-ABE4-B7E66780D2E5}" destId="{D2313E66-A837-4705-A97C-E9E3138FAB32}" srcOrd="0" destOrd="0" presId="urn:microsoft.com/office/officeart/2016/7/layout/AccentHomeChevronProcess"/>
    <dgm:cxn modelId="{3F9C9248-2124-47CD-A4ED-7614AF3377EA}" type="presOf" srcId="{DB4B0AE0-411D-4586-862E-66362E10E749}" destId="{31210F23-B2DB-4756-A902-4665EE77299F}" srcOrd="0" destOrd="0" presId="urn:microsoft.com/office/officeart/2016/7/layout/AccentHomeChevronProcess"/>
    <dgm:cxn modelId="{25685253-C935-431F-ACD9-15DF1DF4E674}" type="presOf" srcId="{3A65C6E5-7EB2-4B0F-AFEE-5C92A924FC26}" destId="{07E9E362-502F-4712-B016-ACC5E1266A7C}" srcOrd="0" destOrd="0" presId="urn:microsoft.com/office/officeart/2016/7/layout/AccentHomeChevronProcess"/>
    <dgm:cxn modelId="{95D69954-D0DE-4B03-9902-CD9461D923C8}" type="presOf" srcId="{CC2BE767-D355-49B1-9919-6DD8C73D8890}" destId="{155573C8-31CA-452A-9B04-A3C09D2AB8D0}" srcOrd="0" destOrd="0" presId="urn:microsoft.com/office/officeart/2016/7/layout/AccentHomeChevronProcess"/>
    <dgm:cxn modelId="{412F9C59-30F1-4509-9395-1DBBB970DF46}" srcId="{3C767412-0CBD-40D7-88C4-F8B52CDD940D}" destId="{95E61A81-9839-4B0C-BE91-4A2453BCE9A0}" srcOrd="2" destOrd="0" parTransId="{2C165317-D301-4720-8E4F-58A9636F51F3}" sibTransId="{AC11F0F8-CD85-4A99-A952-C382AEAB3B44}"/>
    <dgm:cxn modelId="{42607183-5E25-4F03-9CC8-CD2DD308A870}" srcId="{95E61A81-9839-4B0C-BE91-4A2453BCE9A0}" destId="{CC2BE767-D355-49B1-9919-6DD8C73D8890}" srcOrd="0" destOrd="0" parTransId="{F1FD8BDA-379E-4A62-ACAA-3232EBCBADC8}" sibTransId="{C85F6FC3-1866-420A-88E3-83B797EDD7B1}"/>
    <dgm:cxn modelId="{6AD19483-36A7-4B23-8CB8-7AD82D475A7D}" srcId="{3A65C6E5-7EB2-4B0F-AFEE-5C92A924FC26}" destId="{34A019C8-C0FB-4C6A-BC9D-F4A90A4204D4}" srcOrd="0" destOrd="0" parTransId="{9D0FBBC9-6039-4FF7-AD7E-5689893F1A06}" sibTransId="{7DE54B1B-0082-4D10-B5DA-DF1475435682}"/>
    <dgm:cxn modelId="{25CB02C0-4650-4AD2-84C7-5318D68D7227}" type="presOf" srcId="{34A019C8-C0FB-4C6A-BC9D-F4A90A4204D4}" destId="{F0F37404-75BD-4094-9BDB-873BFD04188D}" srcOrd="0" destOrd="0" presId="urn:microsoft.com/office/officeart/2016/7/layout/AccentHomeChevronProcess"/>
    <dgm:cxn modelId="{B012D6DB-172E-4292-B07B-948F481981F0}" srcId="{3C767412-0CBD-40D7-88C4-F8B52CDD940D}" destId="{3A65C6E5-7EB2-4B0F-AFEE-5C92A924FC26}" srcOrd="0" destOrd="0" parTransId="{1E5BF567-8529-42FE-8AD9-BF76DB8A6AD6}" sibTransId="{8FD2AD65-ED40-415D-A431-5EA1A255C03A}"/>
    <dgm:cxn modelId="{0699A2DD-5BEF-4157-86FF-6049816F8F88}" type="presOf" srcId="{95E61A81-9839-4B0C-BE91-4A2453BCE9A0}" destId="{5EEEF315-BE47-44DE-AFEB-00C29BE0159E}" srcOrd="0" destOrd="0" presId="urn:microsoft.com/office/officeart/2016/7/layout/AccentHomeChevronProcess"/>
    <dgm:cxn modelId="{8E4685EF-A753-413A-BB01-880BC18B70F8}" type="presOf" srcId="{3C767412-0CBD-40D7-88C4-F8B52CDD940D}" destId="{5769DE1F-D55E-4320-B014-35DAD7D8115E}" srcOrd="0" destOrd="0" presId="urn:microsoft.com/office/officeart/2016/7/layout/AccentHomeChevronProcess"/>
    <dgm:cxn modelId="{B3ED0EF8-9B10-404F-83B3-4B3679B0F6A4}" srcId="{DB4B0AE0-411D-4586-862E-66362E10E749}" destId="{596506D0-B743-442D-ABE4-B7E66780D2E5}" srcOrd="0" destOrd="0" parTransId="{2DAD33BB-A978-4B1D-B645-C12D5B022EAF}" sibTransId="{B7C0FF49-1EE3-4462-BECC-811BADB47498}"/>
    <dgm:cxn modelId="{2B68967E-8164-4A17-BEA0-3287FA0F1BF2}" type="presParOf" srcId="{5769DE1F-D55E-4320-B014-35DAD7D8115E}" destId="{7C42BD34-9CB1-4F57-9FE3-2E35C2EE5EAE}" srcOrd="0" destOrd="0" presId="urn:microsoft.com/office/officeart/2016/7/layout/AccentHomeChevronProcess"/>
    <dgm:cxn modelId="{57BF2021-6860-48AF-BE28-C63D5343431A}" type="presParOf" srcId="{7C42BD34-9CB1-4F57-9FE3-2E35C2EE5EAE}" destId="{89BF4A56-3F3A-4349-A7D5-4008B0B4FAF3}" srcOrd="0" destOrd="0" presId="urn:microsoft.com/office/officeart/2016/7/layout/AccentHomeChevronProcess"/>
    <dgm:cxn modelId="{984B2D9B-A458-4E73-A990-16FD31322DEB}" type="presParOf" srcId="{7C42BD34-9CB1-4F57-9FE3-2E35C2EE5EAE}" destId="{07E9E362-502F-4712-B016-ACC5E1266A7C}" srcOrd="1" destOrd="0" presId="urn:microsoft.com/office/officeart/2016/7/layout/AccentHomeChevronProcess"/>
    <dgm:cxn modelId="{F60319CA-16C4-4C55-BB77-E00B87555FED}" type="presParOf" srcId="{7C42BD34-9CB1-4F57-9FE3-2E35C2EE5EAE}" destId="{F0F37404-75BD-4094-9BDB-873BFD04188D}" srcOrd="2" destOrd="0" presId="urn:microsoft.com/office/officeart/2016/7/layout/AccentHomeChevronProcess"/>
    <dgm:cxn modelId="{8D9519AB-F19A-4C64-818E-B3A85B3E05A4}" type="presParOf" srcId="{7C42BD34-9CB1-4F57-9FE3-2E35C2EE5EAE}" destId="{11510999-92EB-40A0-9E76-28C199B689F8}" srcOrd="3" destOrd="0" presId="urn:microsoft.com/office/officeart/2016/7/layout/AccentHomeChevronProcess"/>
    <dgm:cxn modelId="{CAAD39EF-6844-45AA-A073-91A71F70A4A8}" type="presParOf" srcId="{5769DE1F-D55E-4320-B014-35DAD7D8115E}" destId="{A7BB0EF8-ACD6-4448-AA17-2ABB3582D45F}" srcOrd="1" destOrd="0" presId="urn:microsoft.com/office/officeart/2016/7/layout/AccentHomeChevronProcess"/>
    <dgm:cxn modelId="{E3E99FFB-599E-4520-8BB8-5827BDE47AE9}" type="presParOf" srcId="{5769DE1F-D55E-4320-B014-35DAD7D8115E}" destId="{5ECF78B4-C8E9-40FC-AA9D-79EEFEEFDAB7}" srcOrd="2" destOrd="0" presId="urn:microsoft.com/office/officeart/2016/7/layout/AccentHomeChevronProcess"/>
    <dgm:cxn modelId="{03792A1B-7FC6-449F-9FC1-52FA0CE471ED}" type="presParOf" srcId="{5ECF78B4-C8E9-40FC-AA9D-79EEFEEFDAB7}" destId="{8953E818-4802-437C-80E7-D560B803F034}" srcOrd="0" destOrd="0" presId="urn:microsoft.com/office/officeart/2016/7/layout/AccentHomeChevronProcess"/>
    <dgm:cxn modelId="{D70DE6D7-6BEA-4037-8D90-8948A877073C}" type="presParOf" srcId="{5ECF78B4-C8E9-40FC-AA9D-79EEFEEFDAB7}" destId="{31210F23-B2DB-4756-A902-4665EE77299F}" srcOrd="1" destOrd="0" presId="urn:microsoft.com/office/officeart/2016/7/layout/AccentHomeChevronProcess"/>
    <dgm:cxn modelId="{C0686F07-DBC6-444C-90A5-196C2EF7C211}" type="presParOf" srcId="{5ECF78B4-C8E9-40FC-AA9D-79EEFEEFDAB7}" destId="{D2313E66-A837-4705-A97C-E9E3138FAB32}" srcOrd="2" destOrd="0" presId="urn:microsoft.com/office/officeart/2016/7/layout/AccentHomeChevronProcess"/>
    <dgm:cxn modelId="{28F6DB99-039B-4686-A894-F7144D7D9F59}" type="presParOf" srcId="{5ECF78B4-C8E9-40FC-AA9D-79EEFEEFDAB7}" destId="{F83AD19E-61D9-4E4C-8A16-D8FE0245F481}" srcOrd="3" destOrd="0" presId="urn:microsoft.com/office/officeart/2016/7/layout/AccentHomeChevronProcess"/>
    <dgm:cxn modelId="{4320969E-3B4F-49DF-B11C-D6DB918156D6}" type="presParOf" srcId="{5769DE1F-D55E-4320-B014-35DAD7D8115E}" destId="{56EDA5E5-ECE7-4BD6-B25A-A438A69DC930}" srcOrd="3" destOrd="0" presId="urn:microsoft.com/office/officeart/2016/7/layout/AccentHomeChevronProcess"/>
    <dgm:cxn modelId="{5446D85B-B698-415B-A30B-8759DDB73CE3}" type="presParOf" srcId="{5769DE1F-D55E-4320-B014-35DAD7D8115E}" destId="{61B33744-2198-403B-9EF8-E35D21AB36CD}" srcOrd="4" destOrd="0" presId="urn:microsoft.com/office/officeart/2016/7/layout/AccentHomeChevronProcess"/>
    <dgm:cxn modelId="{27ED5B28-C197-4022-B77B-372181B44ED0}" type="presParOf" srcId="{61B33744-2198-403B-9EF8-E35D21AB36CD}" destId="{98EAB735-65DD-4D71-B53A-8738C3B24311}" srcOrd="0" destOrd="0" presId="urn:microsoft.com/office/officeart/2016/7/layout/AccentHomeChevronProcess"/>
    <dgm:cxn modelId="{AB12567B-C210-46C3-82CF-1FC6A8FF0DF4}" type="presParOf" srcId="{61B33744-2198-403B-9EF8-E35D21AB36CD}" destId="{5EEEF315-BE47-44DE-AFEB-00C29BE0159E}" srcOrd="1" destOrd="0" presId="urn:microsoft.com/office/officeart/2016/7/layout/AccentHomeChevronProcess"/>
    <dgm:cxn modelId="{388D23E6-95A1-4ECE-8E99-7C66C76FD9A3}" type="presParOf" srcId="{61B33744-2198-403B-9EF8-E35D21AB36CD}" destId="{155573C8-31CA-452A-9B04-A3C09D2AB8D0}" srcOrd="2" destOrd="0" presId="urn:microsoft.com/office/officeart/2016/7/layout/AccentHomeChevronProcess"/>
    <dgm:cxn modelId="{68F5E6AC-B5EE-4D59-8FA7-361B2D8E009B}" type="presParOf" srcId="{61B33744-2198-403B-9EF8-E35D21AB36CD}" destId="{31DF35A5-EECB-4255-84C9-B994EC7A7D8C}"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D08BD91-72A5-4800-A512-E3C33E811546}" type="doc">
      <dgm:prSet loTypeId="urn:microsoft.com/office/officeart/2005/8/layout/hierarchy1" loCatId="hierarchy" qsTypeId="urn:microsoft.com/office/officeart/2005/8/quickstyle/simple4" qsCatId="simple" csTypeId="urn:microsoft.com/office/officeart/2005/8/colors/accent2_2" csCatId="accent2" phldr="1"/>
      <dgm:spPr/>
      <dgm:t>
        <a:bodyPr/>
        <a:lstStyle/>
        <a:p>
          <a:endParaRPr lang="en-US"/>
        </a:p>
      </dgm:t>
    </dgm:pt>
    <dgm:pt modelId="{62CACDEF-0874-4A82-A698-9CF0F5D16BA3}">
      <dgm:prSet/>
      <dgm:spPr/>
      <dgm:t>
        <a:bodyPr/>
        <a:lstStyle/>
        <a:p>
          <a:r>
            <a:rPr lang="en-US"/>
            <a:t>Strong local, regional and national engagement</a:t>
          </a:r>
        </a:p>
      </dgm:t>
    </dgm:pt>
    <dgm:pt modelId="{468052D8-CD27-4348-9D54-06B7CAAC1356}" type="parTrans" cxnId="{6EDDED31-889F-4537-99BB-4C56C32F7682}">
      <dgm:prSet/>
      <dgm:spPr/>
      <dgm:t>
        <a:bodyPr/>
        <a:lstStyle/>
        <a:p>
          <a:endParaRPr lang="en-US"/>
        </a:p>
      </dgm:t>
    </dgm:pt>
    <dgm:pt modelId="{9A768C94-1EA4-48A1-A90A-E0A70639AFA7}" type="sibTrans" cxnId="{6EDDED31-889F-4537-99BB-4C56C32F7682}">
      <dgm:prSet/>
      <dgm:spPr/>
      <dgm:t>
        <a:bodyPr/>
        <a:lstStyle/>
        <a:p>
          <a:endParaRPr lang="en-US"/>
        </a:p>
      </dgm:t>
    </dgm:pt>
    <dgm:pt modelId="{2CE072A6-1240-4F3F-91BE-4FE2D4B4A245}">
      <dgm:prSet/>
      <dgm:spPr/>
      <dgm:t>
        <a:bodyPr/>
        <a:lstStyle/>
        <a:p>
          <a:r>
            <a:rPr lang="en-US"/>
            <a:t>PPN represented at multiple forums, expos and consultations</a:t>
          </a:r>
          <a:r>
            <a:rPr lang="en-IE"/>
            <a:t> – </a:t>
          </a:r>
          <a:endParaRPr lang="en-US"/>
        </a:p>
      </dgm:t>
    </dgm:pt>
    <dgm:pt modelId="{A6236755-E413-4FAF-93DC-549B745D68F9}" type="parTrans" cxnId="{FDE818B4-F45D-4D3E-AADC-35D738CCA13F}">
      <dgm:prSet/>
      <dgm:spPr/>
      <dgm:t>
        <a:bodyPr/>
        <a:lstStyle/>
        <a:p>
          <a:endParaRPr lang="en-US"/>
        </a:p>
      </dgm:t>
    </dgm:pt>
    <dgm:pt modelId="{F4BB23B3-69BA-4C2F-9EB0-F69E463F843C}" type="sibTrans" cxnId="{FDE818B4-F45D-4D3E-AADC-35D738CCA13F}">
      <dgm:prSet/>
      <dgm:spPr/>
      <dgm:t>
        <a:bodyPr/>
        <a:lstStyle/>
        <a:p>
          <a:endParaRPr lang="en-US"/>
        </a:p>
      </dgm:t>
    </dgm:pt>
    <dgm:pt modelId="{BA645C59-7AB7-42FB-B6DC-0631EA8E9F0F}" type="pres">
      <dgm:prSet presAssocID="{1D08BD91-72A5-4800-A512-E3C33E811546}" presName="hierChild1" presStyleCnt="0">
        <dgm:presLayoutVars>
          <dgm:chPref val="1"/>
          <dgm:dir/>
          <dgm:animOne val="branch"/>
          <dgm:animLvl val="lvl"/>
          <dgm:resizeHandles/>
        </dgm:presLayoutVars>
      </dgm:prSet>
      <dgm:spPr/>
    </dgm:pt>
    <dgm:pt modelId="{9ADCAE77-1D94-49B0-BEE3-6C03463CF7D7}" type="pres">
      <dgm:prSet presAssocID="{62CACDEF-0874-4A82-A698-9CF0F5D16BA3}" presName="hierRoot1" presStyleCnt="0"/>
      <dgm:spPr/>
    </dgm:pt>
    <dgm:pt modelId="{5BA01984-8712-421C-8DE2-0478352DCEA3}" type="pres">
      <dgm:prSet presAssocID="{62CACDEF-0874-4A82-A698-9CF0F5D16BA3}" presName="composite" presStyleCnt="0"/>
      <dgm:spPr/>
    </dgm:pt>
    <dgm:pt modelId="{8B1C8BD1-5A3E-446E-8FBD-244AB5A5F08A}" type="pres">
      <dgm:prSet presAssocID="{62CACDEF-0874-4A82-A698-9CF0F5D16BA3}" presName="background" presStyleLbl="node0" presStyleIdx="0" presStyleCnt="2"/>
      <dgm:spPr/>
    </dgm:pt>
    <dgm:pt modelId="{20352690-ACE1-4542-8DFB-E7F701BC21C3}" type="pres">
      <dgm:prSet presAssocID="{62CACDEF-0874-4A82-A698-9CF0F5D16BA3}" presName="text" presStyleLbl="fgAcc0" presStyleIdx="0" presStyleCnt="2">
        <dgm:presLayoutVars>
          <dgm:chPref val="3"/>
        </dgm:presLayoutVars>
      </dgm:prSet>
      <dgm:spPr/>
    </dgm:pt>
    <dgm:pt modelId="{726FFF6B-E6DC-4021-B925-77634138E04D}" type="pres">
      <dgm:prSet presAssocID="{62CACDEF-0874-4A82-A698-9CF0F5D16BA3}" presName="hierChild2" presStyleCnt="0"/>
      <dgm:spPr/>
    </dgm:pt>
    <dgm:pt modelId="{8A83C88E-76E6-40DF-8668-29FFAA2E40D0}" type="pres">
      <dgm:prSet presAssocID="{2CE072A6-1240-4F3F-91BE-4FE2D4B4A245}" presName="hierRoot1" presStyleCnt="0"/>
      <dgm:spPr/>
    </dgm:pt>
    <dgm:pt modelId="{1E21C117-4F6A-411B-8DD0-CAE44F582BF3}" type="pres">
      <dgm:prSet presAssocID="{2CE072A6-1240-4F3F-91BE-4FE2D4B4A245}" presName="composite" presStyleCnt="0"/>
      <dgm:spPr/>
    </dgm:pt>
    <dgm:pt modelId="{0BB3684E-459E-4924-AB79-48E16BC39D43}" type="pres">
      <dgm:prSet presAssocID="{2CE072A6-1240-4F3F-91BE-4FE2D4B4A245}" presName="background" presStyleLbl="node0" presStyleIdx="1" presStyleCnt="2"/>
      <dgm:spPr/>
    </dgm:pt>
    <dgm:pt modelId="{9FC7F277-1C7B-4D11-A301-E3F1B1DC7469}" type="pres">
      <dgm:prSet presAssocID="{2CE072A6-1240-4F3F-91BE-4FE2D4B4A245}" presName="text" presStyleLbl="fgAcc0" presStyleIdx="1" presStyleCnt="2">
        <dgm:presLayoutVars>
          <dgm:chPref val="3"/>
        </dgm:presLayoutVars>
      </dgm:prSet>
      <dgm:spPr/>
    </dgm:pt>
    <dgm:pt modelId="{84163C5F-9938-4897-89C0-DF3BCCC8D357}" type="pres">
      <dgm:prSet presAssocID="{2CE072A6-1240-4F3F-91BE-4FE2D4B4A245}" presName="hierChild2" presStyleCnt="0"/>
      <dgm:spPr/>
    </dgm:pt>
  </dgm:ptLst>
  <dgm:cxnLst>
    <dgm:cxn modelId="{476B9921-5087-4072-A151-5246C76C3CCD}" type="presOf" srcId="{2CE072A6-1240-4F3F-91BE-4FE2D4B4A245}" destId="{9FC7F277-1C7B-4D11-A301-E3F1B1DC7469}" srcOrd="0" destOrd="0" presId="urn:microsoft.com/office/officeart/2005/8/layout/hierarchy1"/>
    <dgm:cxn modelId="{6EDDED31-889F-4537-99BB-4C56C32F7682}" srcId="{1D08BD91-72A5-4800-A512-E3C33E811546}" destId="{62CACDEF-0874-4A82-A698-9CF0F5D16BA3}" srcOrd="0" destOrd="0" parTransId="{468052D8-CD27-4348-9D54-06B7CAAC1356}" sibTransId="{9A768C94-1EA4-48A1-A90A-E0A70639AFA7}"/>
    <dgm:cxn modelId="{B4D0F531-4256-448C-B53D-D013DE72DF66}" type="presOf" srcId="{62CACDEF-0874-4A82-A698-9CF0F5D16BA3}" destId="{20352690-ACE1-4542-8DFB-E7F701BC21C3}" srcOrd="0" destOrd="0" presId="urn:microsoft.com/office/officeart/2005/8/layout/hierarchy1"/>
    <dgm:cxn modelId="{DE351450-9939-4611-96C1-20C1573762EC}" type="presOf" srcId="{1D08BD91-72A5-4800-A512-E3C33E811546}" destId="{BA645C59-7AB7-42FB-B6DC-0631EA8E9F0F}" srcOrd="0" destOrd="0" presId="urn:microsoft.com/office/officeart/2005/8/layout/hierarchy1"/>
    <dgm:cxn modelId="{FDE818B4-F45D-4D3E-AADC-35D738CCA13F}" srcId="{1D08BD91-72A5-4800-A512-E3C33E811546}" destId="{2CE072A6-1240-4F3F-91BE-4FE2D4B4A245}" srcOrd="1" destOrd="0" parTransId="{A6236755-E413-4FAF-93DC-549B745D68F9}" sibTransId="{F4BB23B3-69BA-4C2F-9EB0-F69E463F843C}"/>
    <dgm:cxn modelId="{B21605B7-AE46-463B-893B-83D2CAB70691}" type="presParOf" srcId="{BA645C59-7AB7-42FB-B6DC-0631EA8E9F0F}" destId="{9ADCAE77-1D94-49B0-BEE3-6C03463CF7D7}" srcOrd="0" destOrd="0" presId="urn:microsoft.com/office/officeart/2005/8/layout/hierarchy1"/>
    <dgm:cxn modelId="{81FAAE6C-9651-45C9-B885-002775BAA831}" type="presParOf" srcId="{9ADCAE77-1D94-49B0-BEE3-6C03463CF7D7}" destId="{5BA01984-8712-421C-8DE2-0478352DCEA3}" srcOrd="0" destOrd="0" presId="urn:microsoft.com/office/officeart/2005/8/layout/hierarchy1"/>
    <dgm:cxn modelId="{910DC4E0-B98A-4B62-BD6F-3119D8A4D81F}" type="presParOf" srcId="{5BA01984-8712-421C-8DE2-0478352DCEA3}" destId="{8B1C8BD1-5A3E-446E-8FBD-244AB5A5F08A}" srcOrd="0" destOrd="0" presId="urn:microsoft.com/office/officeart/2005/8/layout/hierarchy1"/>
    <dgm:cxn modelId="{BC7BC268-957D-45BA-B517-444570E6FAE5}" type="presParOf" srcId="{5BA01984-8712-421C-8DE2-0478352DCEA3}" destId="{20352690-ACE1-4542-8DFB-E7F701BC21C3}" srcOrd="1" destOrd="0" presId="urn:microsoft.com/office/officeart/2005/8/layout/hierarchy1"/>
    <dgm:cxn modelId="{48463B9F-3ED5-4207-8651-2859DC8E18EA}" type="presParOf" srcId="{9ADCAE77-1D94-49B0-BEE3-6C03463CF7D7}" destId="{726FFF6B-E6DC-4021-B925-77634138E04D}" srcOrd="1" destOrd="0" presId="urn:microsoft.com/office/officeart/2005/8/layout/hierarchy1"/>
    <dgm:cxn modelId="{1A46F230-D7AA-4A1E-903D-8FCFCC7C61D7}" type="presParOf" srcId="{BA645C59-7AB7-42FB-B6DC-0631EA8E9F0F}" destId="{8A83C88E-76E6-40DF-8668-29FFAA2E40D0}" srcOrd="1" destOrd="0" presId="urn:microsoft.com/office/officeart/2005/8/layout/hierarchy1"/>
    <dgm:cxn modelId="{5D7D55AF-DC5B-4052-ABBF-7AD040DB060C}" type="presParOf" srcId="{8A83C88E-76E6-40DF-8668-29FFAA2E40D0}" destId="{1E21C117-4F6A-411B-8DD0-CAE44F582BF3}" srcOrd="0" destOrd="0" presId="urn:microsoft.com/office/officeart/2005/8/layout/hierarchy1"/>
    <dgm:cxn modelId="{003B5569-D525-4E91-8FAB-6CA5EA2ADF02}" type="presParOf" srcId="{1E21C117-4F6A-411B-8DD0-CAE44F582BF3}" destId="{0BB3684E-459E-4924-AB79-48E16BC39D43}" srcOrd="0" destOrd="0" presId="urn:microsoft.com/office/officeart/2005/8/layout/hierarchy1"/>
    <dgm:cxn modelId="{91245AC0-5B64-4173-A759-69B1D7512FD0}" type="presParOf" srcId="{1E21C117-4F6A-411B-8DD0-CAE44F582BF3}" destId="{9FC7F277-1C7B-4D11-A301-E3F1B1DC7469}" srcOrd="1" destOrd="0" presId="urn:microsoft.com/office/officeart/2005/8/layout/hierarchy1"/>
    <dgm:cxn modelId="{ABA7F9F8-8DAD-456F-B843-3F05B0E6AB0A}" type="presParOf" srcId="{8A83C88E-76E6-40DF-8668-29FFAA2E40D0}" destId="{84163C5F-9938-4897-89C0-DF3BCCC8D357}"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6ACCCF-01B8-44A0-B4A6-A3B2D9253C86}">
      <dsp:nvSpPr>
        <dsp:cNvPr id="0" name=""/>
        <dsp:cNvSpPr/>
      </dsp:nvSpPr>
      <dsp:spPr>
        <a:xfrm>
          <a:off x="679790" y="864410"/>
          <a:ext cx="880883" cy="88088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6301BB7-0D8F-46CD-819A-2F4A8961650A}">
      <dsp:nvSpPr>
        <dsp:cNvPr id="0" name=""/>
        <dsp:cNvSpPr/>
      </dsp:nvSpPr>
      <dsp:spPr>
        <a:xfrm>
          <a:off x="141472" y="2027855"/>
          <a:ext cx="195751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dirty="0"/>
            <a:t>MoU signed</a:t>
          </a:r>
        </a:p>
      </dsp:txBody>
      <dsp:txXfrm>
        <a:off x="141472" y="2027855"/>
        <a:ext cx="1957519" cy="720000"/>
      </dsp:txXfrm>
    </dsp:sp>
    <dsp:sp modelId="{9211BD34-D2BB-4703-A01A-B8F573360FD6}">
      <dsp:nvSpPr>
        <dsp:cNvPr id="0" name=""/>
        <dsp:cNvSpPr/>
      </dsp:nvSpPr>
      <dsp:spPr>
        <a:xfrm>
          <a:off x="2979876" y="864410"/>
          <a:ext cx="880883" cy="88088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F521374-92B1-4994-AEDF-433E7C5A56C1}">
      <dsp:nvSpPr>
        <dsp:cNvPr id="0" name=""/>
        <dsp:cNvSpPr/>
      </dsp:nvSpPr>
      <dsp:spPr>
        <a:xfrm>
          <a:off x="2441558" y="2027855"/>
          <a:ext cx="195751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dirty="0"/>
            <a:t>Secretariat meetings held</a:t>
          </a:r>
        </a:p>
      </dsp:txBody>
      <dsp:txXfrm>
        <a:off x="2441558" y="2027855"/>
        <a:ext cx="1957519" cy="720000"/>
      </dsp:txXfrm>
    </dsp:sp>
    <dsp:sp modelId="{D47CB508-D1F5-4D19-B74C-34401D35FB89}">
      <dsp:nvSpPr>
        <dsp:cNvPr id="0" name=""/>
        <dsp:cNvSpPr/>
      </dsp:nvSpPr>
      <dsp:spPr>
        <a:xfrm>
          <a:off x="5279962" y="864410"/>
          <a:ext cx="880883" cy="88088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672147F-3786-4E4A-AAB2-42189005E3CC}">
      <dsp:nvSpPr>
        <dsp:cNvPr id="0" name=""/>
        <dsp:cNvSpPr/>
      </dsp:nvSpPr>
      <dsp:spPr>
        <a:xfrm>
          <a:off x="4741644" y="2027855"/>
          <a:ext cx="195751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Full policy review completed and </a:t>
          </a:r>
          <a:r>
            <a:rPr lang="en-IE" sz="1500" kern="1200"/>
            <a:t>set to be </a:t>
          </a:r>
          <a:r>
            <a:rPr lang="en-US" sz="1500" kern="1200"/>
            <a:t>ratified</a:t>
          </a:r>
        </a:p>
      </dsp:txBody>
      <dsp:txXfrm>
        <a:off x="4741644" y="2027855"/>
        <a:ext cx="1957519"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F8BAB6-4CFE-4DF4-8483-B5ED939C87CD}">
      <dsp:nvSpPr>
        <dsp:cNvPr id="0" name=""/>
        <dsp:cNvSpPr/>
      </dsp:nvSpPr>
      <dsp:spPr>
        <a:xfrm>
          <a:off x="0" y="30550"/>
          <a:ext cx="4797985" cy="795600"/>
        </a:xfrm>
        <a:prstGeom prst="round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Representative trainings - </a:t>
          </a:r>
          <a:r>
            <a:rPr lang="en-IE" sz="2000" kern="1200" dirty="0">
              <a:solidFill>
                <a:schemeClr val="tx1"/>
              </a:solidFill>
            </a:rPr>
            <a:t>all poorly attended.</a:t>
          </a:r>
          <a:endParaRPr lang="en-US" sz="2000" kern="1200" dirty="0">
            <a:solidFill>
              <a:schemeClr val="tx1"/>
            </a:solidFill>
          </a:endParaRPr>
        </a:p>
      </dsp:txBody>
      <dsp:txXfrm>
        <a:off x="38838" y="69388"/>
        <a:ext cx="4720309" cy="717924"/>
      </dsp:txXfrm>
    </dsp:sp>
    <dsp:sp modelId="{EA280C21-5306-4B2C-AC19-21E2EFF87545}">
      <dsp:nvSpPr>
        <dsp:cNvPr id="0" name=""/>
        <dsp:cNvSpPr/>
      </dsp:nvSpPr>
      <dsp:spPr>
        <a:xfrm>
          <a:off x="0" y="883750"/>
          <a:ext cx="4797985" cy="795600"/>
        </a:xfrm>
        <a:prstGeom prst="roundRect">
          <a:avLst/>
        </a:prstGeom>
        <a:gradFill rotWithShape="0">
          <a:gsLst>
            <a:gs pos="0">
              <a:schemeClr val="accent2">
                <a:hueOff val="5159377"/>
                <a:satOff val="1580"/>
                <a:lumOff val="-327"/>
                <a:alphaOff val="0"/>
                <a:tint val="98000"/>
                <a:lumMod val="114000"/>
              </a:schemeClr>
            </a:gs>
            <a:gs pos="100000">
              <a:schemeClr val="accent2">
                <a:hueOff val="5159377"/>
                <a:satOff val="1580"/>
                <a:lumOff val="-327"/>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3 new Secretariat members appointed</a:t>
          </a:r>
        </a:p>
      </dsp:txBody>
      <dsp:txXfrm>
        <a:off x="38838" y="922588"/>
        <a:ext cx="4720309" cy="717924"/>
      </dsp:txXfrm>
    </dsp:sp>
    <dsp:sp modelId="{74DEA0BA-0BBE-4A73-BB55-88ED97764122}">
      <dsp:nvSpPr>
        <dsp:cNvPr id="0" name=""/>
        <dsp:cNvSpPr/>
      </dsp:nvSpPr>
      <dsp:spPr>
        <a:xfrm>
          <a:off x="0" y="1736950"/>
          <a:ext cx="4797985" cy="795600"/>
        </a:xfrm>
        <a:prstGeom prst="roundRect">
          <a:avLst/>
        </a:prstGeom>
        <a:gradFill rotWithShape="0">
          <a:gsLst>
            <a:gs pos="0">
              <a:schemeClr val="accent2">
                <a:hueOff val="10318753"/>
                <a:satOff val="3159"/>
                <a:lumOff val="-653"/>
                <a:alphaOff val="0"/>
                <a:tint val="98000"/>
                <a:lumMod val="114000"/>
              </a:schemeClr>
            </a:gs>
            <a:gs pos="100000">
              <a:schemeClr val="accent2">
                <a:hueOff val="10318753"/>
                <a:satOff val="3159"/>
                <a:lumOff val="-653"/>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Most SPC and LCDC seats filled</a:t>
          </a:r>
        </a:p>
      </dsp:txBody>
      <dsp:txXfrm>
        <a:off x="38838" y="1775788"/>
        <a:ext cx="4720309" cy="717924"/>
      </dsp:txXfrm>
    </dsp:sp>
    <dsp:sp modelId="{2F555CC6-3014-4448-9A8B-AE3650F14BFE}">
      <dsp:nvSpPr>
        <dsp:cNvPr id="0" name=""/>
        <dsp:cNvSpPr/>
      </dsp:nvSpPr>
      <dsp:spPr>
        <a:xfrm>
          <a:off x="0" y="2590150"/>
          <a:ext cx="4797985" cy="795600"/>
        </a:xfrm>
        <a:prstGeom prst="roundRect">
          <a:avLst/>
        </a:prstGeom>
        <a:gradFill rotWithShape="0">
          <a:gsLst>
            <a:gs pos="0">
              <a:schemeClr val="accent2">
                <a:hueOff val="15478129"/>
                <a:satOff val="4739"/>
                <a:lumOff val="-980"/>
                <a:alphaOff val="0"/>
                <a:tint val="98000"/>
                <a:lumMod val="114000"/>
              </a:schemeClr>
            </a:gs>
            <a:gs pos="100000">
              <a:schemeClr val="accent2">
                <a:hueOff val="15478129"/>
                <a:satOff val="4739"/>
                <a:lumOff val="-98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IE" sz="2000" kern="1200" dirty="0">
              <a:solidFill>
                <a:schemeClr val="tx1"/>
              </a:solidFill>
            </a:rPr>
            <a:t>Vacancies are advertised constantly </a:t>
          </a:r>
          <a:endParaRPr lang="en-US" sz="2000" kern="1200" dirty="0">
            <a:solidFill>
              <a:schemeClr val="tx1"/>
            </a:solidFill>
          </a:endParaRPr>
        </a:p>
      </dsp:txBody>
      <dsp:txXfrm>
        <a:off x="38838" y="2628988"/>
        <a:ext cx="4720309" cy="7179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318D9A-7CB3-476D-A691-9E1398FBC1CB}">
      <dsp:nvSpPr>
        <dsp:cNvPr id="0" name=""/>
        <dsp:cNvSpPr/>
      </dsp:nvSpPr>
      <dsp:spPr>
        <a:xfrm>
          <a:off x="0" y="1708150"/>
          <a:ext cx="4797985" cy="0"/>
        </a:xfrm>
        <a:prstGeom prst="line">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1">
          <a:scrgbClr r="0" g="0" b="0"/>
        </a:fillRef>
        <a:effectRef idx="2">
          <a:scrgbClr r="0" g="0" b="0"/>
        </a:effectRef>
        <a:fontRef idx="minor"/>
      </dsp:style>
    </dsp:sp>
    <dsp:sp modelId="{6BEF43E8-D023-4C81-BF1E-FFC71C1AB72E}">
      <dsp:nvSpPr>
        <dsp:cNvPr id="0" name=""/>
        <dsp:cNvSpPr/>
      </dsp:nvSpPr>
      <dsp:spPr>
        <a:xfrm>
          <a:off x="143939" y="1059053"/>
          <a:ext cx="2111113" cy="409956"/>
        </a:xfrm>
        <a:prstGeom prst="rect">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w="9525" cap="rnd" cmpd="sng" algn="ctr">
          <a:solidFill>
            <a:schemeClr val="accent1">
              <a:hueOff val="0"/>
              <a:satOff val="0"/>
              <a:lumOff val="0"/>
              <a:alphaOff val="0"/>
            </a:schemeClr>
          </a:solidFill>
          <a:prstDash val="solid"/>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1">
          <a:scrgbClr r="0" g="0" b="0"/>
        </a:lnRef>
        <a:fillRef idx="3">
          <a:scrgbClr r="0" g="0" b="0"/>
        </a:fillRef>
        <a:effectRef idx="3">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711200">
            <a:lnSpc>
              <a:spcPct val="90000"/>
            </a:lnSpc>
            <a:spcBef>
              <a:spcPct val="0"/>
            </a:spcBef>
            <a:spcAft>
              <a:spcPct val="35000"/>
            </a:spcAft>
            <a:buNone/>
            <a:defRPr b="1"/>
          </a:pPr>
          <a:r>
            <a:rPr lang="en-US" sz="1600" kern="1200"/>
            <a:t>late 2025</a:t>
          </a:r>
        </a:p>
      </dsp:txBody>
      <dsp:txXfrm>
        <a:off x="143939" y="1059053"/>
        <a:ext cx="2111113" cy="409956"/>
      </dsp:txXfrm>
    </dsp:sp>
    <dsp:sp modelId="{1F795319-B4A3-4EA6-898E-6308D97F4A78}">
      <dsp:nvSpPr>
        <dsp:cNvPr id="0" name=""/>
        <dsp:cNvSpPr/>
      </dsp:nvSpPr>
      <dsp:spPr>
        <a:xfrm>
          <a:off x="143939" y="181362"/>
          <a:ext cx="2111113" cy="877690"/>
        </a:xfrm>
        <a:prstGeom prst="rect">
          <a:avLst/>
        </a:prstGeom>
        <a:solidFill>
          <a:schemeClr val="accent1">
            <a:alpha val="90000"/>
            <a:tint val="40000"/>
            <a:hueOff val="0"/>
            <a:satOff val="0"/>
            <a:lumOff val="0"/>
            <a:alphaOff val="0"/>
          </a:schemeClr>
        </a:solidFill>
        <a:ln w="9525" cap="rnd" cmpd="sng" algn="ctr">
          <a:solidFill>
            <a:schemeClr val="accent1">
              <a:alpha val="90000"/>
              <a:tint val="40000"/>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a:t>Recruitment of Linkage Group facilitator late 2025</a:t>
          </a:r>
        </a:p>
      </dsp:txBody>
      <dsp:txXfrm>
        <a:off x="143939" y="181362"/>
        <a:ext cx="2111113" cy="877690"/>
      </dsp:txXfrm>
    </dsp:sp>
    <dsp:sp modelId="{DDFD1837-7084-4278-85CC-BBFF3077A67B}">
      <dsp:nvSpPr>
        <dsp:cNvPr id="0" name=""/>
        <dsp:cNvSpPr/>
      </dsp:nvSpPr>
      <dsp:spPr>
        <a:xfrm>
          <a:off x="1199496" y="1469009"/>
          <a:ext cx="0" cy="239141"/>
        </a:xfrm>
        <a:prstGeom prst="line">
          <a:avLst/>
        </a:pr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C7F17B1-E174-4D66-83E6-867D046099D8}">
      <dsp:nvSpPr>
        <dsp:cNvPr id="0" name=""/>
        <dsp:cNvSpPr/>
      </dsp:nvSpPr>
      <dsp:spPr>
        <a:xfrm>
          <a:off x="1343435" y="1947291"/>
          <a:ext cx="2111113" cy="409956"/>
        </a:xfrm>
        <a:prstGeom prst="rect">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w="9525" cap="rnd" cmpd="sng" algn="ctr">
          <a:solidFill>
            <a:schemeClr val="accent1">
              <a:hueOff val="0"/>
              <a:satOff val="0"/>
              <a:lumOff val="0"/>
              <a:alphaOff val="0"/>
            </a:schemeClr>
          </a:solidFill>
          <a:prstDash val="solid"/>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1">
          <a:scrgbClr r="0" g="0" b="0"/>
        </a:lnRef>
        <a:fillRef idx="3">
          <a:scrgbClr r="0" g="0" b="0"/>
        </a:fillRef>
        <a:effectRef idx="3">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711200">
            <a:lnSpc>
              <a:spcPct val="90000"/>
            </a:lnSpc>
            <a:spcBef>
              <a:spcPct val="0"/>
            </a:spcBef>
            <a:spcAft>
              <a:spcPct val="35000"/>
            </a:spcAft>
            <a:buNone/>
            <a:defRPr b="1"/>
          </a:pPr>
          <a:r>
            <a:rPr lang="en-US" sz="1600" kern="1200"/>
            <a:t>Oct. 2025</a:t>
          </a:r>
        </a:p>
      </dsp:txBody>
      <dsp:txXfrm>
        <a:off x="1343435" y="1947291"/>
        <a:ext cx="2111113" cy="409956"/>
      </dsp:txXfrm>
    </dsp:sp>
    <dsp:sp modelId="{B3F48693-EC6C-439D-9777-E2046C11F797}">
      <dsp:nvSpPr>
        <dsp:cNvPr id="0" name=""/>
        <dsp:cNvSpPr/>
      </dsp:nvSpPr>
      <dsp:spPr>
        <a:xfrm>
          <a:off x="1343435" y="2357247"/>
          <a:ext cx="2111113" cy="877690"/>
        </a:xfrm>
        <a:prstGeom prst="rect">
          <a:avLst/>
        </a:prstGeom>
        <a:solidFill>
          <a:schemeClr val="accent1">
            <a:alpha val="90000"/>
            <a:tint val="40000"/>
            <a:hueOff val="0"/>
            <a:satOff val="0"/>
            <a:lumOff val="0"/>
            <a:alphaOff val="0"/>
          </a:schemeClr>
        </a:solidFill>
        <a:ln w="9525" cap="rnd" cmpd="sng" algn="ctr">
          <a:solidFill>
            <a:schemeClr val="accent1">
              <a:alpha val="90000"/>
              <a:tint val="40000"/>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a:t>Structured proposal approved October 2025</a:t>
          </a:r>
        </a:p>
      </dsp:txBody>
      <dsp:txXfrm>
        <a:off x="1343435" y="2357247"/>
        <a:ext cx="2111113" cy="877690"/>
      </dsp:txXfrm>
    </dsp:sp>
    <dsp:sp modelId="{831BA4E1-E6B5-4820-803C-2550FBAE72ED}">
      <dsp:nvSpPr>
        <dsp:cNvPr id="0" name=""/>
        <dsp:cNvSpPr/>
      </dsp:nvSpPr>
      <dsp:spPr>
        <a:xfrm>
          <a:off x="2398992" y="1708149"/>
          <a:ext cx="0" cy="239141"/>
        </a:xfrm>
        <a:prstGeom prst="line">
          <a:avLst/>
        </a:pr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D762F24-A1CF-45A5-90F0-F146FEB9B1B8}">
      <dsp:nvSpPr>
        <dsp:cNvPr id="0" name=""/>
        <dsp:cNvSpPr/>
      </dsp:nvSpPr>
      <dsp:spPr>
        <a:xfrm rot="2700000">
          <a:off x="1172923" y="1681577"/>
          <a:ext cx="53145" cy="53145"/>
        </a:xfrm>
        <a:prstGeom prst="rect">
          <a:avLst/>
        </a:prstGeom>
        <a:gradFill rotWithShape="0">
          <a:gsLst>
            <a:gs pos="0">
              <a:schemeClr val="accent1">
                <a:tint val="98000"/>
                <a:lumMod val="114000"/>
              </a:schemeClr>
            </a:gs>
            <a:gs pos="100000">
              <a:schemeClr val="accent1">
                <a:shade val="90000"/>
                <a:lumMod val="84000"/>
              </a:schemeClr>
            </a:gs>
          </a:gsLst>
          <a:lin ang="5400000" scaled="0"/>
        </a:gradFill>
        <a:ln w="6350">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sp>
    <dsp:sp modelId="{1D145CA0-7CB7-46D8-896A-D0333351B87B}">
      <dsp:nvSpPr>
        <dsp:cNvPr id="0" name=""/>
        <dsp:cNvSpPr/>
      </dsp:nvSpPr>
      <dsp:spPr>
        <a:xfrm rot="2700000">
          <a:off x="2372419" y="1681577"/>
          <a:ext cx="53145" cy="53145"/>
        </a:xfrm>
        <a:prstGeom prst="rect">
          <a:avLst/>
        </a:prstGeom>
        <a:gradFill rotWithShape="0">
          <a:gsLst>
            <a:gs pos="0">
              <a:schemeClr val="accent1">
                <a:tint val="98000"/>
                <a:lumMod val="114000"/>
              </a:schemeClr>
            </a:gs>
            <a:gs pos="100000">
              <a:schemeClr val="accent1">
                <a:shade val="90000"/>
                <a:lumMod val="84000"/>
              </a:schemeClr>
            </a:gs>
          </a:gsLst>
          <a:lin ang="5400000" scaled="0"/>
        </a:gradFill>
        <a:ln w="6350">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sp>
    <dsp:sp modelId="{D068DB4D-52CE-4D0F-90E9-CB0B3FB871EF}">
      <dsp:nvSpPr>
        <dsp:cNvPr id="0" name=""/>
        <dsp:cNvSpPr/>
      </dsp:nvSpPr>
      <dsp:spPr>
        <a:xfrm>
          <a:off x="2542932" y="1059053"/>
          <a:ext cx="2111113" cy="409956"/>
        </a:xfrm>
        <a:prstGeom prst="rect">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w="9525" cap="rnd" cmpd="sng" algn="ctr">
          <a:solidFill>
            <a:schemeClr val="accent1">
              <a:hueOff val="0"/>
              <a:satOff val="0"/>
              <a:lumOff val="0"/>
              <a:alphaOff val="0"/>
            </a:schemeClr>
          </a:solidFill>
          <a:prstDash val="solid"/>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1">
          <a:scrgbClr r="0" g="0" b="0"/>
        </a:lnRef>
        <a:fillRef idx="3">
          <a:scrgbClr r="0" g="0" b="0"/>
        </a:fillRef>
        <a:effectRef idx="3">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711200">
            <a:lnSpc>
              <a:spcPct val="90000"/>
            </a:lnSpc>
            <a:spcBef>
              <a:spcPct val="0"/>
            </a:spcBef>
            <a:spcAft>
              <a:spcPct val="35000"/>
            </a:spcAft>
            <a:buNone/>
            <a:defRPr b="1"/>
          </a:pPr>
          <a:r>
            <a:rPr lang="en-US" sz="1600" kern="1200"/>
            <a:t>2026</a:t>
          </a:r>
        </a:p>
      </dsp:txBody>
      <dsp:txXfrm>
        <a:off x="2542932" y="1059053"/>
        <a:ext cx="2111113" cy="409956"/>
      </dsp:txXfrm>
    </dsp:sp>
    <dsp:sp modelId="{6933F72E-BDA8-43F7-BC52-DB001D7BBF19}">
      <dsp:nvSpPr>
        <dsp:cNvPr id="0" name=""/>
        <dsp:cNvSpPr/>
      </dsp:nvSpPr>
      <dsp:spPr>
        <a:xfrm>
          <a:off x="2542932" y="387878"/>
          <a:ext cx="2111113" cy="671174"/>
        </a:xfrm>
        <a:prstGeom prst="rect">
          <a:avLst/>
        </a:prstGeom>
        <a:solidFill>
          <a:schemeClr val="accent1">
            <a:alpha val="90000"/>
            <a:tint val="40000"/>
            <a:hueOff val="0"/>
            <a:satOff val="0"/>
            <a:lumOff val="0"/>
            <a:alphaOff val="0"/>
          </a:schemeClr>
        </a:solidFill>
        <a:ln w="9525" cap="rnd" cmpd="sng" algn="ctr">
          <a:solidFill>
            <a:schemeClr val="accent1">
              <a:alpha val="90000"/>
              <a:tint val="40000"/>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a:t>Work continues into 2026</a:t>
          </a:r>
        </a:p>
      </dsp:txBody>
      <dsp:txXfrm>
        <a:off x="2542932" y="387878"/>
        <a:ext cx="2111113" cy="671174"/>
      </dsp:txXfrm>
    </dsp:sp>
    <dsp:sp modelId="{B16ECE2F-DC20-430C-AD76-0B6C2F50344E}">
      <dsp:nvSpPr>
        <dsp:cNvPr id="0" name=""/>
        <dsp:cNvSpPr/>
      </dsp:nvSpPr>
      <dsp:spPr>
        <a:xfrm>
          <a:off x="3598488" y="1469009"/>
          <a:ext cx="0" cy="239141"/>
        </a:xfrm>
        <a:prstGeom prst="line">
          <a:avLst/>
        </a:pr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1F78857-46FA-4283-B99A-79ED9B1D81A1}">
      <dsp:nvSpPr>
        <dsp:cNvPr id="0" name=""/>
        <dsp:cNvSpPr/>
      </dsp:nvSpPr>
      <dsp:spPr>
        <a:xfrm rot="2700000">
          <a:off x="3571916" y="1681577"/>
          <a:ext cx="53145" cy="53145"/>
        </a:xfrm>
        <a:prstGeom prst="rect">
          <a:avLst/>
        </a:prstGeom>
        <a:gradFill rotWithShape="0">
          <a:gsLst>
            <a:gs pos="0">
              <a:schemeClr val="accent1">
                <a:tint val="98000"/>
                <a:lumMod val="114000"/>
              </a:schemeClr>
            </a:gs>
            <a:gs pos="100000">
              <a:schemeClr val="accent1">
                <a:shade val="90000"/>
                <a:lumMod val="84000"/>
              </a:schemeClr>
            </a:gs>
          </a:gsLst>
          <a:lin ang="5400000" scaled="0"/>
        </a:gradFill>
        <a:ln w="6350">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4CF70D-798D-4016-9783-CE4A5B8E3838}">
      <dsp:nvSpPr>
        <dsp:cNvPr id="0" name=""/>
        <dsp:cNvSpPr/>
      </dsp:nvSpPr>
      <dsp:spPr>
        <a:xfrm>
          <a:off x="403452" y="633535"/>
          <a:ext cx="1098000" cy="1098000"/>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83F450-EA96-4173-B58A-023C3B88C3D3}">
      <dsp:nvSpPr>
        <dsp:cNvPr id="0" name=""/>
        <dsp:cNvSpPr/>
      </dsp:nvSpPr>
      <dsp:spPr>
        <a:xfrm>
          <a:off x="637452" y="867535"/>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952DEEF-BD8C-454A-A9AF-AC82067CB362}">
      <dsp:nvSpPr>
        <dsp:cNvPr id="0" name=""/>
        <dsp:cNvSpPr/>
      </dsp:nvSpPr>
      <dsp:spPr>
        <a:xfrm>
          <a:off x="52452" y="2073535"/>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dirty="0"/>
            <a:t>trainings delivered</a:t>
          </a:r>
        </a:p>
      </dsp:txBody>
      <dsp:txXfrm>
        <a:off x="52452" y="2073535"/>
        <a:ext cx="1800000" cy="720000"/>
      </dsp:txXfrm>
    </dsp:sp>
    <dsp:sp modelId="{06B1D4CE-939C-499A-BF50-82504C95A55E}">
      <dsp:nvSpPr>
        <dsp:cNvPr id="0" name=""/>
        <dsp:cNvSpPr/>
      </dsp:nvSpPr>
      <dsp:spPr>
        <a:xfrm>
          <a:off x="2518452" y="633535"/>
          <a:ext cx="1098000" cy="1098000"/>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52020B-5D92-45B9-8C22-D280EE3E6979}">
      <dsp:nvSpPr>
        <dsp:cNvPr id="0" name=""/>
        <dsp:cNvSpPr/>
      </dsp:nvSpPr>
      <dsp:spPr>
        <a:xfrm>
          <a:off x="2752452" y="867535"/>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F699DDE-1409-4E10-BF46-408662107F74}">
      <dsp:nvSpPr>
        <dsp:cNvPr id="0" name=""/>
        <dsp:cNvSpPr/>
      </dsp:nvSpPr>
      <dsp:spPr>
        <a:xfrm>
          <a:off x="2167452" y="2073535"/>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dirty="0"/>
            <a:t>Attendance dropped during summer months</a:t>
          </a:r>
        </a:p>
      </dsp:txBody>
      <dsp:txXfrm>
        <a:off x="2167452" y="2073535"/>
        <a:ext cx="1800000" cy="720000"/>
      </dsp:txXfrm>
    </dsp:sp>
    <dsp:sp modelId="{F591227C-DF5A-4FD9-AA09-A4C603CBBFF3}">
      <dsp:nvSpPr>
        <dsp:cNvPr id="0" name=""/>
        <dsp:cNvSpPr/>
      </dsp:nvSpPr>
      <dsp:spPr>
        <a:xfrm>
          <a:off x="4633452" y="633535"/>
          <a:ext cx="1098000" cy="1098000"/>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EFCB5B-74C0-4DE9-A59C-4418D03CA496}">
      <dsp:nvSpPr>
        <dsp:cNvPr id="0" name=""/>
        <dsp:cNvSpPr/>
      </dsp:nvSpPr>
      <dsp:spPr>
        <a:xfrm>
          <a:off x="4867452" y="867535"/>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A530652-BFE2-41D4-9995-7B8208BEBF6B}">
      <dsp:nvSpPr>
        <dsp:cNvPr id="0" name=""/>
        <dsp:cNvSpPr/>
      </dsp:nvSpPr>
      <dsp:spPr>
        <a:xfrm>
          <a:off x="4282452" y="2073535"/>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t>Learning applied to future scheduling</a:t>
          </a:r>
        </a:p>
      </dsp:txBody>
      <dsp:txXfrm>
        <a:off x="4282452" y="2073535"/>
        <a:ext cx="1800000"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8E06E6-C2ED-462D-A458-2B72940B6891}">
      <dsp:nvSpPr>
        <dsp:cNvPr id="0" name=""/>
        <dsp:cNvSpPr/>
      </dsp:nvSpPr>
      <dsp:spPr>
        <a:xfrm>
          <a:off x="0" y="417"/>
          <a:ext cx="4797985" cy="97584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A229BD-DFD4-48F2-90A6-8E56DBB8E88A}">
      <dsp:nvSpPr>
        <dsp:cNvPr id="0" name=""/>
        <dsp:cNvSpPr/>
      </dsp:nvSpPr>
      <dsp:spPr>
        <a:xfrm>
          <a:off x="295193" y="219982"/>
          <a:ext cx="536716" cy="53671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CF5249B-1EAF-4A22-A585-8309C0DDE0D0}">
      <dsp:nvSpPr>
        <dsp:cNvPr id="0" name=""/>
        <dsp:cNvSpPr/>
      </dsp:nvSpPr>
      <dsp:spPr>
        <a:xfrm>
          <a:off x="1127103" y="417"/>
          <a:ext cx="3670881" cy="975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277" tIns="103277" rIns="103277" bIns="103277" numCol="1" spcCol="1270" anchor="ctr" anchorCtr="0">
          <a:noAutofit/>
        </a:bodyPr>
        <a:lstStyle/>
        <a:p>
          <a:pPr marL="0" lvl="0" indent="0" algn="l" defTabSz="800100">
            <a:lnSpc>
              <a:spcPct val="100000"/>
            </a:lnSpc>
            <a:spcBef>
              <a:spcPct val="0"/>
            </a:spcBef>
            <a:spcAft>
              <a:spcPct val="35000"/>
            </a:spcAft>
            <a:buNone/>
          </a:pPr>
          <a:r>
            <a:rPr lang="en-US" sz="1800" kern="1200"/>
            <a:t>31 newsletters issued</a:t>
          </a:r>
        </a:p>
      </dsp:txBody>
      <dsp:txXfrm>
        <a:off x="1127103" y="417"/>
        <a:ext cx="3670881" cy="975847"/>
      </dsp:txXfrm>
    </dsp:sp>
    <dsp:sp modelId="{EC61899D-8AF5-4BF2-8677-2A7DE94D816D}">
      <dsp:nvSpPr>
        <dsp:cNvPr id="0" name=""/>
        <dsp:cNvSpPr/>
      </dsp:nvSpPr>
      <dsp:spPr>
        <a:xfrm>
          <a:off x="0" y="1220226"/>
          <a:ext cx="4797985" cy="97584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8CBEB3-CC28-48D6-9FEE-CAD7F752F334}">
      <dsp:nvSpPr>
        <dsp:cNvPr id="0" name=""/>
        <dsp:cNvSpPr/>
      </dsp:nvSpPr>
      <dsp:spPr>
        <a:xfrm>
          <a:off x="295193" y="1439791"/>
          <a:ext cx="536716" cy="53671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2367B2A-7899-4E5E-B698-B3A56D7F86A5}">
      <dsp:nvSpPr>
        <dsp:cNvPr id="0" name=""/>
        <dsp:cNvSpPr/>
      </dsp:nvSpPr>
      <dsp:spPr>
        <a:xfrm>
          <a:off x="1127103" y="1220226"/>
          <a:ext cx="3670881" cy="975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277" tIns="103277" rIns="103277" bIns="103277" numCol="1" spcCol="1270" anchor="ctr" anchorCtr="0">
          <a:noAutofit/>
        </a:bodyPr>
        <a:lstStyle/>
        <a:p>
          <a:pPr marL="0" lvl="0" indent="0" algn="l" defTabSz="800100">
            <a:lnSpc>
              <a:spcPct val="100000"/>
            </a:lnSpc>
            <a:spcBef>
              <a:spcPct val="0"/>
            </a:spcBef>
            <a:spcAft>
              <a:spcPct val="35000"/>
            </a:spcAft>
            <a:buNone/>
          </a:pPr>
          <a:r>
            <a:rPr lang="en-US" sz="1800" kern="1200"/>
            <a:t>134 mass emails sent</a:t>
          </a:r>
        </a:p>
      </dsp:txBody>
      <dsp:txXfrm>
        <a:off x="1127103" y="1220226"/>
        <a:ext cx="3670881" cy="975847"/>
      </dsp:txXfrm>
    </dsp:sp>
    <dsp:sp modelId="{4A0535FF-CBAC-429D-A54E-F29EBCC0ED91}">
      <dsp:nvSpPr>
        <dsp:cNvPr id="0" name=""/>
        <dsp:cNvSpPr/>
      </dsp:nvSpPr>
      <dsp:spPr>
        <a:xfrm>
          <a:off x="0" y="2440035"/>
          <a:ext cx="4797985" cy="97584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0EBF12-47D1-4DA1-8AE8-9252F3CBD967}">
      <dsp:nvSpPr>
        <dsp:cNvPr id="0" name=""/>
        <dsp:cNvSpPr/>
      </dsp:nvSpPr>
      <dsp:spPr>
        <a:xfrm>
          <a:off x="295193" y="2659601"/>
          <a:ext cx="536716" cy="53671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695CB37-2ACF-48EC-9CF7-E43E09EBD337}">
      <dsp:nvSpPr>
        <dsp:cNvPr id="0" name=""/>
        <dsp:cNvSpPr/>
      </dsp:nvSpPr>
      <dsp:spPr>
        <a:xfrm>
          <a:off x="1127103" y="2440035"/>
          <a:ext cx="3670881" cy="975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277" tIns="103277" rIns="103277" bIns="103277" numCol="1" spcCol="1270" anchor="ctr" anchorCtr="0">
          <a:noAutofit/>
        </a:bodyPr>
        <a:lstStyle/>
        <a:p>
          <a:pPr marL="0" lvl="0" indent="0" algn="l" defTabSz="800100">
            <a:lnSpc>
              <a:spcPct val="100000"/>
            </a:lnSpc>
            <a:spcBef>
              <a:spcPct val="0"/>
            </a:spcBef>
            <a:spcAft>
              <a:spcPct val="35000"/>
            </a:spcAft>
            <a:buNone/>
          </a:pPr>
          <a:r>
            <a:rPr lang="en-US" sz="1800" kern="1200" dirty="0"/>
            <a:t>PPN continues as a </a:t>
          </a:r>
          <a:r>
            <a:rPr lang="en-US" sz="1800" kern="1200" dirty="0" err="1"/>
            <a:t>recognised</a:t>
          </a:r>
          <a:r>
            <a:rPr lang="en-US" sz="1800" kern="1200" dirty="0"/>
            <a:t> community voice</a:t>
          </a:r>
        </a:p>
      </dsp:txBody>
      <dsp:txXfrm>
        <a:off x="1127103" y="2440035"/>
        <a:ext cx="3670881" cy="97584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E85AC6-23F5-40C4-9B37-C368A6E845A0}">
      <dsp:nvSpPr>
        <dsp:cNvPr id="0" name=""/>
        <dsp:cNvSpPr/>
      </dsp:nvSpPr>
      <dsp:spPr>
        <a:xfrm>
          <a:off x="616570" y="703825"/>
          <a:ext cx="987187" cy="987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362C3A3-C55D-4B70-82C8-13D810756FE6}">
      <dsp:nvSpPr>
        <dsp:cNvPr id="0" name=""/>
        <dsp:cNvSpPr/>
      </dsp:nvSpPr>
      <dsp:spPr>
        <a:xfrm>
          <a:off x="13289" y="1992474"/>
          <a:ext cx="21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Database overhaul delayed due to capacity constraints</a:t>
          </a:r>
        </a:p>
      </dsp:txBody>
      <dsp:txXfrm>
        <a:off x="13289" y="1992474"/>
        <a:ext cx="2193750" cy="720000"/>
      </dsp:txXfrm>
    </dsp:sp>
    <dsp:sp modelId="{0D8188CC-35FC-4CD4-92EE-4808E1ECAFF0}">
      <dsp:nvSpPr>
        <dsp:cNvPr id="0" name=""/>
        <dsp:cNvSpPr/>
      </dsp:nvSpPr>
      <dsp:spPr>
        <a:xfrm>
          <a:off x="3194226" y="703825"/>
          <a:ext cx="987187" cy="987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69B2FCE-1F7D-4722-9737-5AC22B0F0046}">
      <dsp:nvSpPr>
        <dsp:cNvPr id="0" name=""/>
        <dsp:cNvSpPr/>
      </dsp:nvSpPr>
      <dsp:spPr>
        <a:xfrm>
          <a:off x="2590945" y="1992474"/>
          <a:ext cx="21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Database work commenced January 2026</a:t>
          </a:r>
        </a:p>
      </dsp:txBody>
      <dsp:txXfrm>
        <a:off x="2590945" y="1992474"/>
        <a:ext cx="2193750" cy="720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BF4A56-3F3A-4349-A7D5-4008B0B4FAF3}">
      <dsp:nvSpPr>
        <dsp:cNvPr id="0" name=""/>
        <dsp:cNvSpPr/>
      </dsp:nvSpPr>
      <dsp:spPr>
        <a:xfrm rot="5400000">
          <a:off x="-701383" y="1386704"/>
          <a:ext cx="1537335" cy="130445"/>
        </a:xfrm>
        <a:prstGeom prst="corner">
          <a:avLst>
            <a:gd name="adj1" fmla="val 1000"/>
            <a:gd name="adj2" fmla="val 1000"/>
          </a:avLst>
        </a:prstGeom>
        <a:solidFill>
          <a:schemeClr val="lt1">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7E9E362-502F-4712-B016-ACC5E1266A7C}">
      <dsp:nvSpPr>
        <dsp:cNvPr id="0" name=""/>
        <dsp:cNvSpPr/>
      </dsp:nvSpPr>
      <dsp:spPr>
        <a:xfrm>
          <a:off x="2061" y="2220595"/>
          <a:ext cx="1630565" cy="512445"/>
        </a:xfrm>
        <a:prstGeom prst="homePlate">
          <a:avLst>
            <a:gd name="adj" fmla="val 25000"/>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kern="1200"/>
            <a:t>May</a:t>
          </a:r>
        </a:p>
      </dsp:txBody>
      <dsp:txXfrm>
        <a:off x="2061" y="2220595"/>
        <a:ext cx="1566509" cy="512445"/>
      </dsp:txXfrm>
    </dsp:sp>
    <dsp:sp modelId="{F0F37404-75BD-4094-9BDB-873BFD04188D}">
      <dsp:nvSpPr>
        <dsp:cNvPr id="0" name=""/>
        <dsp:cNvSpPr/>
      </dsp:nvSpPr>
      <dsp:spPr>
        <a:xfrm>
          <a:off x="132506" y="761527"/>
          <a:ext cx="1324018" cy="1228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pPr>
          <a:r>
            <a:rPr lang="en-US" sz="1600" kern="1200" dirty="0"/>
            <a:t>Spring Plenary held in May </a:t>
          </a:r>
        </a:p>
      </dsp:txBody>
      <dsp:txXfrm>
        <a:off x="132506" y="761527"/>
        <a:ext cx="1324018" cy="1228764"/>
      </dsp:txXfrm>
    </dsp:sp>
    <dsp:sp modelId="{8953E818-4802-437C-80E7-D560B803F034}">
      <dsp:nvSpPr>
        <dsp:cNvPr id="0" name=""/>
        <dsp:cNvSpPr/>
      </dsp:nvSpPr>
      <dsp:spPr>
        <a:xfrm rot="5400000">
          <a:off x="880265" y="1386704"/>
          <a:ext cx="1537335" cy="130445"/>
        </a:xfrm>
        <a:prstGeom prst="corner">
          <a:avLst>
            <a:gd name="adj1" fmla="val 1000"/>
            <a:gd name="adj2" fmla="val 1000"/>
          </a:avLst>
        </a:prstGeom>
        <a:solidFill>
          <a:schemeClr val="lt1">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210F23-B2DB-4756-A902-4665EE77299F}">
      <dsp:nvSpPr>
        <dsp:cNvPr id="0" name=""/>
        <dsp:cNvSpPr/>
      </dsp:nvSpPr>
      <dsp:spPr>
        <a:xfrm>
          <a:off x="1583709" y="2220595"/>
          <a:ext cx="1630565" cy="512445"/>
        </a:xfrm>
        <a:prstGeom prst="chevron">
          <a:avLst>
            <a:gd name="adj" fmla="val 25000"/>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kern="1200"/>
            <a:t>November</a:t>
          </a:r>
        </a:p>
      </dsp:txBody>
      <dsp:txXfrm>
        <a:off x="1711820" y="2220595"/>
        <a:ext cx="1374343" cy="512445"/>
      </dsp:txXfrm>
    </dsp:sp>
    <dsp:sp modelId="{D2313E66-A837-4705-A97C-E9E3138FAB32}">
      <dsp:nvSpPr>
        <dsp:cNvPr id="0" name=""/>
        <dsp:cNvSpPr/>
      </dsp:nvSpPr>
      <dsp:spPr>
        <a:xfrm>
          <a:off x="1714155" y="761527"/>
          <a:ext cx="1324018" cy="1228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pPr>
          <a:r>
            <a:rPr lang="en-US" sz="1400" kern="1200" dirty="0"/>
            <a:t>Plenary cancelled due to Coordinators illness</a:t>
          </a:r>
        </a:p>
      </dsp:txBody>
      <dsp:txXfrm>
        <a:off x="1714155" y="761527"/>
        <a:ext cx="1324018" cy="1228764"/>
      </dsp:txXfrm>
    </dsp:sp>
    <dsp:sp modelId="{98EAB735-65DD-4D71-B53A-8738C3B24311}">
      <dsp:nvSpPr>
        <dsp:cNvPr id="0" name=""/>
        <dsp:cNvSpPr/>
      </dsp:nvSpPr>
      <dsp:spPr>
        <a:xfrm rot="5400000">
          <a:off x="2461913" y="1386704"/>
          <a:ext cx="1537335" cy="130445"/>
        </a:xfrm>
        <a:prstGeom prst="corner">
          <a:avLst>
            <a:gd name="adj1" fmla="val 1000"/>
            <a:gd name="adj2" fmla="val 1000"/>
          </a:avLst>
        </a:prstGeom>
        <a:solidFill>
          <a:schemeClr val="lt1">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EEF315-BE47-44DE-AFEB-00C29BE0159E}">
      <dsp:nvSpPr>
        <dsp:cNvPr id="0" name=""/>
        <dsp:cNvSpPr/>
      </dsp:nvSpPr>
      <dsp:spPr>
        <a:xfrm>
          <a:off x="3165358" y="2220595"/>
          <a:ext cx="1630565" cy="512445"/>
        </a:xfrm>
        <a:prstGeom prst="chevron">
          <a:avLst>
            <a:gd name="adj" fmla="val 25000"/>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kern="1200" dirty="0"/>
            <a:t>Today</a:t>
          </a:r>
        </a:p>
      </dsp:txBody>
      <dsp:txXfrm>
        <a:off x="3293469" y="2220595"/>
        <a:ext cx="1374343" cy="512445"/>
      </dsp:txXfrm>
    </dsp:sp>
    <dsp:sp modelId="{155573C8-31CA-452A-9B04-A3C09D2AB8D0}">
      <dsp:nvSpPr>
        <dsp:cNvPr id="0" name=""/>
        <dsp:cNvSpPr/>
      </dsp:nvSpPr>
      <dsp:spPr>
        <a:xfrm>
          <a:off x="3295803" y="761527"/>
          <a:ext cx="1324018" cy="1228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pPr>
          <a:r>
            <a:rPr lang="en-US" sz="1400" kern="1200" dirty="0"/>
            <a:t>Workplan review was set for November Plenary but has now been completed</a:t>
          </a:r>
        </a:p>
      </dsp:txBody>
      <dsp:txXfrm>
        <a:off x="3295803" y="761527"/>
        <a:ext cx="1324018" cy="122876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1C8BD1-5A3E-446E-8FBD-244AB5A5F08A}">
      <dsp:nvSpPr>
        <dsp:cNvPr id="0" name=""/>
        <dsp:cNvSpPr/>
      </dsp:nvSpPr>
      <dsp:spPr>
        <a:xfrm>
          <a:off x="626" y="1091600"/>
          <a:ext cx="2199079" cy="1396415"/>
        </a:xfrm>
        <a:prstGeom prst="roundRect">
          <a:avLst>
            <a:gd name="adj" fmla="val 10000"/>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20352690-ACE1-4542-8DFB-E7F701BC21C3}">
      <dsp:nvSpPr>
        <dsp:cNvPr id="0" name=""/>
        <dsp:cNvSpPr/>
      </dsp:nvSpPr>
      <dsp:spPr>
        <a:xfrm>
          <a:off x="244968" y="1323725"/>
          <a:ext cx="2199079" cy="1396415"/>
        </a:xfrm>
        <a:prstGeom prst="roundRect">
          <a:avLst>
            <a:gd name="adj" fmla="val 10000"/>
          </a:avLst>
        </a:prstGeom>
        <a:solidFill>
          <a:schemeClr val="lt1">
            <a:alpha val="90000"/>
            <a:hueOff val="0"/>
            <a:satOff val="0"/>
            <a:lumOff val="0"/>
            <a:alphaOff val="0"/>
          </a:schemeClr>
        </a:solidFill>
        <a:ln w="9525"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Strong local, regional and national engagement</a:t>
          </a:r>
        </a:p>
      </dsp:txBody>
      <dsp:txXfrm>
        <a:off x="285868" y="1364625"/>
        <a:ext cx="2117279" cy="1314615"/>
      </dsp:txXfrm>
    </dsp:sp>
    <dsp:sp modelId="{0BB3684E-459E-4924-AB79-48E16BC39D43}">
      <dsp:nvSpPr>
        <dsp:cNvPr id="0" name=""/>
        <dsp:cNvSpPr/>
      </dsp:nvSpPr>
      <dsp:spPr>
        <a:xfrm>
          <a:off x="2688390" y="1091600"/>
          <a:ext cx="2199079" cy="1396415"/>
        </a:xfrm>
        <a:prstGeom prst="roundRect">
          <a:avLst>
            <a:gd name="adj" fmla="val 10000"/>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9FC7F277-1C7B-4D11-A301-E3F1B1DC7469}">
      <dsp:nvSpPr>
        <dsp:cNvPr id="0" name=""/>
        <dsp:cNvSpPr/>
      </dsp:nvSpPr>
      <dsp:spPr>
        <a:xfrm>
          <a:off x="2932732" y="1323725"/>
          <a:ext cx="2199079" cy="1396415"/>
        </a:xfrm>
        <a:prstGeom prst="roundRect">
          <a:avLst>
            <a:gd name="adj" fmla="val 10000"/>
          </a:avLst>
        </a:prstGeom>
        <a:solidFill>
          <a:schemeClr val="lt1">
            <a:alpha val="90000"/>
            <a:hueOff val="0"/>
            <a:satOff val="0"/>
            <a:lumOff val="0"/>
            <a:alphaOff val="0"/>
          </a:schemeClr>
        </a:solidFill>
        <a:ln w="9525"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PPN represented at multiple forums, expos and consultations</a:t>
          </a:r>
          <a:r>
            <a:rPr lang="en-IE" sz="1700" kern="1200"/>
            <a:t> – </a:t>
          </a:r>
          <a:endParaRPr lang="en-US" sz="1700" kern="1200"/>
        </a:p>
      </dsp:txBody>
      <dsp:txXfrm>
        <a:off x="2973632" y="1364625"/>
        <a:ext cx="2117279" cy="1314615"/>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dgm1612="http://schemas.microsoft.com/office/drawing/2016/12/diagram">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DAB8A694-9420-4CB2-BA04-8F9D29C0F432}" type="datetimeFigureOut">
              <a:rPr lang="en-IE" smtClean="0"/>
              <a:t>18/05/2026</a:t>
            </a:fld>
            <a:endParaRPr lang="en-IE"/>
          </a:p>
        </p:txBody>
      </p:sp>
      <p:sp>
        <p:nvSpPr>
          <p:cNvPr id="4" name="Slide Image Placeholder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9377317"/>
            <a:ext cx="2945659" cy="49534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50443" y="9377317"/>
            <a:ext cx="2945659" cy="495347"/>
          </a:xfrm>
          <a:prstGeom prst="rect">
            <a:avLst/>
          </a:prstGeom>
        </p:spPr>
        <p:txBody>
          <a:bodyPr vert="horz" lIns="91440" tIns="45720" rIns="91440" bIns="45720" rtlCol="0" anchor="b"/>
          <a:lstStyle>
            <a:lvl1pPr algn="r">
              <a:defRPr sz="1200"/>
            </a:lvl1pPr>
          </a:lstStyle>
          <a:p>
            <a:fld id="{77B34266-1E23-488D-8866-978A0E22C71C}" type="slidenum">
              <a:rPr lang="en-IE" smtClean="0"/>
              <a:t>‹#›</a:t>
            </a:fld>
            <a:endParaRPr lang="en-IE"/>
          </a:p>
        </p:txBody>
      </p:sp>
    </p:spTree>
    <p:extLst>
      <p:ext uri="{BB962C8B-B14F-4D97-AF65-F5344CB8AC3E}">
        <p14:creationId xmlns:p14="http://schemas.microsoft.com/office/powerpoint/2010/main" val="1450210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2025 Action: Renegotiate the MOU; Set up MoU and get it signed. Which we did on 28 April. </a:t>
            </a:r>
          </a:p>
          <a:p>
            <a:endParaRPr lang="en-IE" dirty="0"/>
          </a:p>
          <a:p>
            <a:r>
              <a:rPr lang="en-IE" dirty="0"/>
              <a:t>PPN Secretariat Meetings – Action : informing members and encouraging attendance. Reinforcing policies around attendance &amp; conduct. Target: </a:t>
            </a:r>
            <a:r>
              <a:rPr lang="en-US" dirty="0"/>
              <a:t>2nd Tuesday of each month - We intend to hold 9 </a:t>
            </a:r>
            <a:r>
              <a:rPr lang="en-US" dirty="0" err="1"/>
              <a:t>Secretraiat</a:t>
            </a:r>
            <a:r>
              <a:rPr lang="en-US" dirty="0"/>
              <a:t> meeting in a year, we held 7 last year. </a:t>
            </a:r>
          </a:p>
          <a:p>
            <a:endParaRPr lang="en-US" dirty="0"/>
          </a:p>
          <a:p>
            <a:r>
              <a:rPr lang="en-IE" dirty="0"/>
              <a:t>Full Policy Review – The target was that it would be ratified and begin after the Spring Plenary, to be  presented at the Winter Plenary </a:t>
            </a:r>
            <a:r>
              <a:rPr lang="en-US" dirty="0"/>
              <a:t>but became a much larger job of work. We open a consultation period for our members after the 2025 Spring Plenary. This has been completed. Massive Thank You to H. Emerson for her hard work. </a:t>
            </a:r>
            <a:endParaRPr lang="en-I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97A039-57C3-4E9E-A403-9331C02FB716}" type="slidenum">
              <a:rPr kumimoji="0" lang="en-I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I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8562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Representative Induction in January, Linkage Group set up in the summer, and Reps training in September  </a:t>
            </a:r>
            <a:r>
              <a:rPr lang="en-IE" dirty="0"/>
              <a:t>all poorly attended - </a:t>
            </a:r>
            <a:r>
              <a:rPr lang="en-US" dirty="0"/>
              <a:t>Build strong relationships; Secretariat member assigned to each Linkage Group - We held an induction meeting in January, and a Linkage Groups start up meeting in the summer. We collaborated with SE Regional PPNs in September- each event was very poorly attended. </a:t>
            </a:r>
          </a:p>
          <a:p>
            <a:endParaRPr lang="en-I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97A039-57C3-4E9E-A403-9331C02FB716}" type="slidenum">
              <a:rPr kumimoji="0" lang="en-I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I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65930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Training Needs Analysis survey went out to the groups in January - </a:t>
            </a:r>
            <a:r>
              <a:rPr lang="en-US" dirty="0"/>
              <a:t>Value-for-money training identified - 3 x Social Media Trainings, Strategic Planning for Non-Profits, </a:t>
            </a:r>
            <a:r>
              <a:rPr lang="en-US" dirty="0" err="1"/>
              <a:t>Democratising</a:t>
            </a:r>
            <a:r>
              <a:rPr lang="en-US" dirty="0"/>
              <a:t> Advocacy, Volunteer Management, Reps Induction Training, SE Regional Reps collaborative training. The numbers attending training dropped off significantly in the summer, so we will look to hold trainings outside of the summer months going-forward. </a:t>
            </a:r>
            <a:endParaRPr lang="en-I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97A039-57C3-4E9E-A403-9331C02FB716}" type="slidenum">
              <a:rPr kumimoji="0" lang="en-I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I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10918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Funding Roadshows January 2026 – I felt famous. I think I met every one of the 1600 people receiving our emails, and they gave us great feedback. Cork County </a:t>
            </a:r>
            <a:r>
              <a:rPr lang="en-US" dirty="0"/>
              <a:t>PPN continues as a </a:t>
            </a:r>
            <a:r>
              <a:rPr lang="en-US" dirty="0" err="1"/>
              <a:t>recognised</a:t>
            </a:r>
            <a:r>
              <a:rPr lang="en-US" dirty="0"/>
              <a:t> community voice -  our newsletter goes from strength to strength, and more than more council grants and other </a:t>
            </a:r>
            <a:r>
              <a:rPr lang="en-US" dirty="0" err="1"/>
              <a:t>organisations</a:t>
            </a:r>
            <a:r>
              <a:rPr lang="en-US" dirty="0"/>
              <a:t> now look for PPN numbers as a requirement. </a:t>
            </a:r>
          </a:p>
          <a:p>
            <a:endParaRPr lang="en-I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97A039-57C3-4E9E-A403-9331C02FB716}" type="slidenum">
              <a:rPr kumimoji="0" lang="en-I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I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83565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action: </a:t>
            </a:r>
            <a:r>
              <a:rPr lang="en-US" dirty="0"/>
              <a:t>Manage and maintain active register of groups . The target was to do an in-depth review of the database - Maintain list of active and engaged groups - had little capacity to achieve an overhaul of the database in 2025, we did seek to create a Working Group from the </a:t>
            </a:r>
            <a:r>
              <a:rPr lang="en-US" dirty="0" err="1"/>
              <a:t>Secretraiat</a:t>
            </a:r>
            <a:r>
              <a:rPr lang="en-US" dirty="0"/>
              <a:t> to assist with this, but there was no interest. Working commenced on the Database in January 2026 instead. </a:t>
            </a:r>
            <a:endParaRPr lang="en-I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97A039-57C3-4E9E-A403-9331C02FB716}" type="slidenum">
              <a:rPr kumimoji="0" lang="en-I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I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17111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Macroom Lions Club Annual Clubs Day</a:t>
            </a:r>
          </a:p>
          <a:p>
            <a:r>
              <a:rPr lang="en-US" dirty="0"/>
              <a:t>Tidy Towns Showcase in County Hall</a:t>
            </a:r>
          </a:p>
          <a:p>
            <a:r>
              <a:rPr lang="en-US" dirty="0"/>
              <a:t>Mayor's Community &amp; Voluntary Awards</a:t>
            </a:r>
          </a:p>
          <a:p>
            <a:r>
              <a:rPr lang="en-US" dirty="0"/>
              <a:t>PPN Retreat (facilitated Workers Meeting)</a:t>
            </a:r>
          </a:p>
          <a:p>
            <a:r>
              <a:rPr lang="en-US" dirty="0"/>
              <a:t>EAPN (European Anti-Poverty) forum - Social Inclusion Consultation</a:t>
            </a:r>
          </a:p>
          <a:p>
            <a:r>
              <a:rPr lang="en-US" dirty="0"/>
              <a:t>The Wheel’s Cork Roadshow  </a:t>
            </a:r>
          </a:p>
          <a:p>
            <a:r>
              <a:rPr lang="en-US" dirty="0"/>
              <a:t>The Wheel’s Small </a:t>
            </a:r>
            <a:r>
              <a:rPr lang="en-US" dirty="0" err="1"/>
              <a:t>Organisation</a:t>
            </a:r>
            <a:r>
              <a:rPr lang="en-US" dirty="0"/>
              <a:t> Meet up</a:t>
            </a:r>
          </a:p>
          <a:p>
            <a:r>
              <a:rPr lang="en-US" dirty="0"/>
              <a:t>UCC/HORIZON_EUROPE WORKSHOP</a:t>
            </a:r>
          </a:p>
          <a:p>
            <a:r>
              <a:rPr lang="en-US" dirty="0"/>
              <a:t>Ballincollig - Launch of Tidy Towns Comp 2025 - Networking event </a:t>
            </a:r>
          </a:p>
          <a:p>
            <a:r>
              <a:rPr lang="en-US" dirty="0"/>
              <a:t>Attended Launch - Cork City PPN's Wellbeing Book &amp; Podcast </a:t>
            </a:r>
          </a:p>
          <a:p>
            <a:r>
              <a:rPr lang="en-US" dirty="0"/>
              <a:t>Spring  Plenary</a:t>
            </a:r>
          </a:p>
          <a:p>
            <a:r>
              <a:rPr lang="en-US" dirty="0"/>
              <a:t>Cork Volunteer Expo</a:t>
            </a:r>
          </a:p>
          <a:p>
            <a:r>
              <a:rPr lang="en-US" dirty="0"/>
              <a:t>Cork Summer Show</a:t>
            </a:r>
          </a:p>
          <a:p>
            <a:r>
              <a:rPr lang="en-US" dirty="0"/>
              <a:t>Introduction to Linkage Groups meeting</a:t>
            </a:r>
          </a:p>
          <a:p>
            <a:r>
              <a:rPr lang="en-US" dirty="0"/>
              <a:t>PPN Emergency Response Meeting, Portlaoise</a:t>
            </a:r>
          </a:p>
          <a:p>
            <a:r>
              <a:rPr lang="en-US" dirty="0"/>
              <a:t>Cork Against Human Trafficking (CAHT) - World Day against Trafficking in Persons Workshop</a:t>
            </a:r>
          </a:p>
          <a:p>
            <a:r>
              <a:rPr lang="en-US" dirty="0"/>
              <a:t>Social Inclusion, Community &amp; Rural Development SPC Presentation </a:t>
            </a:r>
          </a:p>
          <a:p>
            <a:r>
              <a:rPr lang="en-US" dirty="0"/>
              <a:t>CVC Consultation w/ Charities Regulator</a:t>
            </a:r>
          </a:p>
          <a:p>
            <a:r>
              <a:rPr lang="en-US" dirty="0"/>
              <a:t>Ploughing 2025 - Day 1 (met a lady from </a:t>
            </a:r>
            <a:r>
              <a:rPr lang="en-US" dirty="0" err="1"/>
              <a:t>Kilnamatrya</a:t>
            </a:r>
            <a:r>
              <a:rPr lang="en-US" dirty="0"/>
              <a:t>)</a:t>
            </a:r>
          </a:p>
          <a:p>
            <a:r>
              <a:rPr lang="en-US" dirty="0"/>
              <a:t>Culture Showcase, 19 September</a:t>
            </a:r>
          </a:p>
          <a:p>
            <a:r>
              <a:rPr lang="en-US" dirty="0"/>
              <a:t>Building Resilient Communities Conference, Waterford </a:t>
            </a:r>
          </a:p>
          <a:p>
            <a:r>
              <a:rPr lang="en-US" dirty="0"/>
              <a:t>Waterford C&amp;V Award (NN Judged) </a:t>
            </a:r>
            <a:endParaRPr lang="en-I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97A039-57C3-4E9E-A403-9331C02FB716}" type="slidenum">
              <a:rPr kumimoji="0" lang="en-I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I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04651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Examples</a:t>
            </a:r>
          </a:p>
          <a:p>
            <a:endParaRPr lang="en-GB" dirty="0"/>
          </a:p>
          <a:p>
            <a:pPr marL="171450" indent="-171450">
              <a:spcAft>
                <a:spcPts val="600"/>
              </a:spcAft>
              <a:buFont typeface="Arial" panose="020B0604020202020204" pitchFamily="34" charset="0"/>
              <a:buChar char="•"/>
            </a:pPr>
            <a:r>
              <a:rPr lang="en-GB" dirty="0"/>
              <a:t>Internal inconsistencies – 4.3.iii The Cork County PPN Reg Form is used to register groups for the purpose of membership of the PPN </a:t>
            </a:r>
            <a:r>
              <a:rPr lang="en-GB" strike="sngStrike" dirty="0"/>
              <a:t>and for the purposes of accessing supports and funding from Cork County Council  p.10</a:t>
            </a:r>
          </a:p>
          <a:p>
            <a:pPr marL="171450" indent="-171450">
              <a:spcAft>
                <a:spcPts val="600"/>
              </a:spcAft>
              <a:buFont typeface="Arial" panose="020B0604020202020204" pitchFamily="34" charset="0"/>
              <a:buChar char="•"/>
            </a:pPr>
            <a:r>
              <a:rPr lang="en-GB" dirty="0"/>
              <a:t>Financial Governance procedures – generated subsequently to last Gov Review – now included. Critical to say who approves expenditure P12, p.70</a:t>
            </a:r>
          </a:p>
          <a:p>
            <a:pPr marL="171450" indent="-171450">
              <a:spcAft>
                <a:spcPts val="600"/>
              </a:spcAft>
              <a:buFont typeface="Arial" panose="020B0604020202020204" pitchFamily="34" charset="0"/>
              <a:buChar char="•"/>
            </a:pPr>
            <a:r>
              <a:rPr lang="en-GB" dirty="0"/>
              <a:t>Conflict of interest – P9, p.59 – entirely </a:t>
            </a:r>
            <a:r>
              <a:rPr lang="en-GB" b="1" dirty="0">
                <a:solidFill>
                  <a:srgbClr val="FF0000"/>
                </a:solidFill>
              </a:rPr>
              <a:t>NEW</a:t>
            </a:r>
            <a:r>
              <a:rPr lang="en-GB" dirty="0"/>
              <a:t> policy (not dealt with in Handbook) – relevant for decision making (Secretariat, Reps, etc. &amp; modelling best practice)</a:t>
            </a:r>
          </a:p>
          <a:p>
            <a:pPr marL="171450" indent="-171450">
              <a:spcAft>
                <a:spcPts val="600"/>
              </a:spcAft>
              <a:buFont typeface="Arial" panose="020B0604020202020204" pitchFamily="34" charset="0"/>
              <a:buChar char="•"/>
            </a:pPr>
            <a:r>
              <a:rPr lang="en-GB" dirty="0"/>
              <a:t>Grievance procedure – P8, p.50 – </a:t>
            </a:r>
            <a:r>
              <a:rPr lang="en-GB" b="1" dirty="0">
                <a:solidFill>
                  <a:srgbClr val="FF0000"/>
                </a:solidFill>
              </a:rPr>
              <a:t>combines 2 previous </a:t>
            </a:r>
            <a:r>
              <a:rPr lang="en-GB" dirty="0"/>
              <a:t>(Complaints &amp; Grievances) – General approach, Pt I for Staff &amp; Volunteers, Pt II external parties</a:t>
            </a:r>
          </a:p>
          <a:p>
            <a:pPr marL="171450" indent="-171450">
              <a:spcAft>
                <a:spcPts val="600"/>
              </a:spcAft>
              <a:buFont typeface="Arial" panose="020B0604020202020204" pitchFamily="34" charset="0"/>
              <a:buChar char="•"/>
            </a:pPr>
            <a:r>
              <a:rPr lang="en-GB" dirty="0"/>
              <a:t>Code of Conduct – P5, p.36   link to Vulnerable Adults &amp; Equality &amp; Diversity policy as well as Comms policy</a:t>
            </a:r>
          </a:p>
          <a:p>
            <a:pPr marL="171450" indent="-171450">
              <a:spcAft>
                <a:spcPts val="600"/>
              </a:spcAft>
              <a:buFont typeface="Arial" panose="020B0604020202020204" pitchFamily="34" charset="0"/>
              <a:buChar char="•"/>
            </a:pPr>
            <a:r>
              <a:rPr lang="en-GB" dirty="0"/>
              <a:t>Financial implications – checked e.g. removal of reference to a Linkage Group Fund for specific action-based projects,  or Equality &amp; Diversity Policy previously referred to counselling being available to parties at any stage. Not within PPN budget AND compliance with Charities Governance Code</a:t>
            </a:r>
          </a:p>
          <a:p>
            <a:pPr marL="171450" indent="-171450">
              <a:spcAft>
                <a:spcPts val="600"/>
              </a:spcAft>
              <a:buFont typeface="Arial" panose="020B0604020202020204" pitchFamily="34" charset="0"/>
              <a:buChar char="•"/>
            </a:pPr>
            <a:r>
              <a:rPr lang="en-GB" dirty="0"/>
              <a:t>Consistent with PPN Handbook – Requirement to check this again, when new Handbook is published (currently under review)</a:t>
            </a:r>
          </a:p>
          <a:p>
            <a:pPr marL="171450" indent="-171450">
              <a:spcAft>
                <a:spcPts val="600"/>
              </a:spcAft>
              <a:buFont typeface="Arial" panose="020B0604020202020204" pitchFamily="34" charset="0"/>
              <a:buChar char="•"/>
            </a:pPr>
            <a:r>
              <a:rPr lang="en-GB" dirty="0"/>
              <a:t>Consistent with Cork Co. Council policies – as PPN host organisation, Constitution 5.3.viii looks for consistency with GDPR policy and Council policies to ensure same, OR Grievance Procedure P8, 2 on p. 50 –is intended to be consistent with and may not contravene or override Council policies</a:t>
            </a:r>
          </a:p>
        </p:txBody>
      </p:sp>
      <p:sp>
        <p:nvSpPr>
          <p:cNvPr id="4" name="Slide Number Placeholder 3"/>
          <p:cNvSpPr>
            <a:spLocks noGrp="1"/>
          </p:cNvSpPr>
          <p:nvPr>
            <p:ph type="sldNum" sz="quarter" idx="5"/>
          </p:nvPr>
        </p:nvSpPr>
        <p:spPr/>
        <p:txBody>
          <a:bodyPr/>
          <a:lstStyle/>
          <a:p>
            <a:fld id="{BFDFCC8F-E3EC-46B7-B528-59E9A7FF82AF}" type="slidenum">
              <a:rPr lang="en-GB" smtClean="0"/>
              <a:t>36</a:t>
            </a:fld>
            <a:endParaRPr lang="en-GB"/>
          </a:p>
        </p:txBody>
      </p:sp>
    </p:spTree>
    <p:extLst>
      <p:ext uri="{BB962C8B-B14F-4D97-AF65-F5344CB8AC3E}">
        <p14:creationId xmlns:p14="http://schemas.microsoft.com/office/powerpoint/2010/main" val="3460223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58BF5-4D05-F3C6-65E1-E72DFC31C4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AEAD8374-C7DB-0BE6-393F-880CD46848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D277A3AC-DFE5-0AD4-D516-34A44A7B348B}"/>
              </a:ext>
            </a:extLst>
          </p:cNvPr>
          <p:cNvSpPr>
            <a:spLocks noGrp="1"/>
          </p:cNvSpPr>
          <p:nvPr>
            <p:ph type="dt" sz="half" idx="10"/>
          </p:nvPr>
        </p:nvSpPr>
        <p:spPr/>
        <p:txBody>
          <a:bodyPr/>
          <a:lstStyle/>
          <a:p>
            <a:fld id="{1B084B16-B4A3-4C5F-A746-FDE0359FA043}" type="datetimeFigureOut">
              <a:rPr lang="en-IE" smtClean="0"/>
              <a:t>18/05/2026</a:t>
            </a:fld>
            <a:endParaRPr lang="en-IE"/>
          </a:p>
        </p:txBody>
      </p:sp>
      <p:sp>
        <p:nvSpPr>
          <p:cNvPr id="5" name="Footer Placeholder 4">
            <a:extLst>
              <a:ext uri="{FF2B5EF4-FFF2-40B4-BE49-F238E27FC236}">
                <a16:creationId xmlns:a16="http://schemas.microsoft.com/office/drawing/2014/main" id="{3FF4549F-E79B-0F8D-4A77-2ED4A364D9BD}"/>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D87A5CB-7738-F0AC-6D1C-DDA6ED00FE29}"/>
              </a:ext>
            </a:extLst>
          </p:cNvPr>
          <p:cNvSpPr>
            <a:spLocks noGrp="1"/>
          </p:cNvSpPr>
          <p:nvPr>
            <p:ph type="sldNum" sz="quarter" idx="12"/>
          </p:nvPr>
        </p:nvSpPr>
        <p:spPr/>
        <p:txBody>
          <a:bodyPr/>
          <a:lstStyle/>
          <a:p>
            <a:fld id="{3EA79186-3F8C-44AB-B4C5-CBBBE0DF554D}" type="slidenum">
              <a:rPr lang="en-IE" smtClean="0"/>
              <a:t>‹#›</a:t>
            </a:fld>
            <a:endParaRPr lang="en-IE"/>
          </a:p>
        </p:txBody>
      </p:sp>
    </p:spTree>
    <p:extLst>
      <p:ext uri="{BB962C8B-B14F-4D97-AF65-F5344CB8AC3E}">
        <p14:creationId xmlns:p14="http://schemas.microsoft.com/office/powerpoint/2010/main" val="174565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BF58D-B697-06D9-1AC1-8741CDA38BB6}"/>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9344D0AF-6D0D-CC56-155A-EC1DE91C05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774E15AB-221C-72B7-046A-85447781A330}"/>
              </a:ext>
            </a:extLst>
          </p:cNvPr>
          <p:cNvSpPr>
            <a:spLocks noGrp="1"/>
          </p:cNvSpPr>
          <p:nvPr>
            <p:ph type="dt" sz="half" idx="10"/>
          </p:nvPr>
        </p:nvSpPr>
        <p:spPr/>
        <p:txBody>
          <a:bodyPr/>
          <a:lstStyle/>
          <a:p>
            <a:fld id="{1B084B16-B4A3-4C5F-A746-FDE0359FA043}" type="datetimeFigureOut">
              <a:rPr lang="en-IE" smtClean="0"/>
              <a:t>18/05/2026</a:t>
            </a:fld>
            <a:endParaRPr lang="en-IE"/>
          </a:p>
        </p:txBody>
      </p:sp>
      <p:sp>
        <p:nvSpPr>
          <p:cNvPr id="5" name="Footer Placeholder 4">
            <a:extLst>
              <a:ext uri="{FF2B5EF4-FFF2-40B4-BE49-F238E27FC236}">
                <a16:creationId xmlns:a16="http://schemas.microsoft.com/office/drawing/2014/main" id="{0116E050-56B8-DFD7-0409-C4F4B68CF57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4CCA5742-1523-0850-7656-5F4A9A612F55}"/>
              </a:ext>
            </a:extLst>
          </p:cNvPr>
          <p:cNvSpPr>
            <a:spLocks noGrp="1"/>
          </p:cNvSpPr>
          <p:nvPr>
            <p:ph type="sldNum" sz="quarter" idx="12"/>
          </p:nvPr>
        </p:nvSpPr>
        <p:spPr/>
        <p:txBody>
          <a:bodyPr/>
          <a:lstStyle/>
          <a:p>
            <a:fld id="{3EA79186-3F8C-44AB-B4C5-CBBBE0DF554D}" type="slidenum">
              <a:rPr lang="en-IE" smtClean="0"/>
              <a:t>‹#›</a:t>
            </a:fld>
            <a:endParaRPr lang="en-IE"/>
          </a:p>
        </p:txBody>
      </p:sp>
    </p:spTree>
    <p:extLst>
      <p:ext uri="{BB962C8B-B14F-4D97-AF65-F5344CB8AC3E}">
        <p14:creationId xmlns:p14="http://schemas.microsoft.com/office/powerpoint/2010/main" val="4085345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790DEB-5183-E245-A970-600B8BF9D7A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26A90E1B-5819-7825-A7D1-47801143B1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FA3A9B52-DEBE-5D23-816C-A55FE1DD7696}"/>
              </a:ext>
            </a:extLst>
          </p:cNvPr>
          <p:cNvSpPr>
            <a:spLocks noGrp="1"/>
          </p:cNvSpPr>
          <p:nvPr>
            <p:ph type="dt" sz="half" idx="10"/>
          </p:nvPr>
        </p:nvSpPr>
        <p:spPr/>
        <p:txBody>
          <a:bodyPr/>
          <a:lstStyle/>
          <a:p>
            <a:fld id="{1B084B16-B4A3-4C5F-A746-FDE0359FA043}" type="datetimeFigureOut">
              <a:rPr lang="en-IE" smtClean="0"/>
              <a:t>18/05/2026</a:t>
            </a:fld>
            <a:endParaRPr lang="en-IE"/>
          </a:p>
        </p:txBody>
      </p:sp>
      <p:sp>
        <p:nvSpPr>
          <p:cNvPr id="5" name="Footer Placeholder 4">
            <a:extLst>
              <a:ext uri="{FF2B5EF4-FFF2-40B4-BE49-F238E27FC236}">
                <a16:creationId xmlns:a16="http://schemas.microsoft.com/office/drawing/2014/main" id="{F2317BBB-688A-C4E2-0595-FEB46591B0C7}"/>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3839221C-9AE8-196F-2319-E19CE7A94C4A}"/>
              </a:ext>
            </a:extLst>
          </p:cNvPr>
          <p:cNvSpPr>
            <a:spLocks noGrp="1"/>
          </p:cNvSpPr>
          <p:nvPr>
            <p:ph type="sldNum" sz="quarter" idx="12"/>
          </p:nvPr>
        </p:nvSpPr>
        <p:spPr/>
        <p:txBody>
          <a:bodyPr/>
          <a:lstStyle/>
          <a:p>
            <a:fld id="{3EA79186-3F8C-44AB-B4C5-CBBBE0DF554D}" type="slidenum">
              <a:rPr lang="en-IE" smtClean="0"/>
              <a:t>‹#›</a:t>
            </a:fld>
            <a:endParaRPr lang="en-IE"/>
          </a:p>
        </p:txBody>
      </p:sp>
    </p:spTree>
    <p:extLst>
      <p:ext uri="{BB962C8B-B14F-4D97-AF65-F5344CB8AC3E}">
        <p14:creationId xmlns:p14="http://schemas.microsoft.com/office/powerpoint/2010/main" val="2378207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a:p>
          </p:txBody>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IE"/>
            </a:p>
          </p:txBody>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5BCAD085-E8A6-8845-BD4E-CB4CCA059FC4}" type="datetimeFigureOut">
              <a:rPr lang="en-US" smtClean="0"/>
              <a:t>5/18/2026</a:t>
            </a:fld>
            <a:endParaRPr lang="en-US"/>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endParaRPr lang="en-US"/>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40436089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5/18/2026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7638482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5/18/2026</a:t>
            </a:fld>
            <a:endParaRPr lang="en-US"/>
          </a:p>
        </p:txBody>
      </p:sp>
      <p:sp>
        <p:nvSpPr>
          <p:cNvPr id="5" name="Footer Placeholder 4"/>
          <p:cNvSpPr>
            <a:spLocks noGrp="1"/>
          </p:cNvSpPr>
          <p:nvPr>
            <p:ph type="ftr" sz="quarter" idx="11"/>
          </p:nvPr>
        </p:nvSpPr>
        <p:spPr/>
        <p:txBody>
          <a:bodyPr/>
          <a:lstStyle/>
          <a:p>
            <a:endParaRPr lang="en-US"/>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54815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BCAD085-E8A6-8845-BD4E-CB4CCA059FC4}" type="datetimeFigureOut">
              <a:rPr lang="en-US" smtClean="0"/>
              <a:t>5/18/2026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976425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CAD085-E8A6-8845-BD4E-CB4CCA059FC4}" type="datetimeFigureOut">
              <a:rPr lang="en-US" smtClean="0"/>
              <a:t>5/18/2026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517961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BCAD085-E8A6-8845-BD4E-CB4CCA059FC4}" type="datetimeFigureOut">
              <a:rPr lang="en-US" smtClean="0"/>
              <a:t>5/18/2026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995620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5/18/2026</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3351561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5/18/2026</a:t>
            </a:fld>
            <a:endParaRPr lang="en-US"/>
          </a:p>
        </p:txBody>
      </p:sp>
      <p:sp>
        <p:nvSpPr>
          <p:cNvPr id="6" name="Footer Placeholder 5"/>
          <p:cNvSpPr>
            <a:spLocks noGrp="1"/>
          </p:cNvSpPr>
          <p:nvPr>
            <p:ph type="ftr" sz="quarter" idx="11"/>
          </p:nvPr>
        </p:nvSpPr>
        <p:spPr/>
        <p:txBody>
          <a:bodyPr/>
          <a:lstStyle/>
          <a:p>
            <a:endParaRPr lang="en-US"/>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96540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A8EBC-A052-F71C-B51F-C1A1EF56B2F0}"/>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C567C44-AF37-47A1-434D-D41B723063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FE1F4DE1-6574-95E3-757B-0EF8CD31BE79}"/>
              </a:ext>
            </a:extLst>
          </p:cNvPr>
          <p:cNvSpPr>
            <a:spLocks noGrp="1"/>
          </p:cNvSpPr>
          <p:nvPr>
            <p:ph type="dt" sz="half" idx="10"/>
          </p:nvPr>
        </p:nvSpPr>
        <p:spPr/>
        <p:txBody>
          <a:bodyPr/>
          <a:lstStyle/>
          <a:p>
            <a:fld id="{1B084B16-B4A3-4C5F-A746-FDE0359FA043}" type="datetimeFigureOut">
              <a:rPr lang="en-IE" smtClean="0"/>
              <a:t>18/05/2026</a:t>
            </a:fld>
            <a:endParaRPr lang="en-IE"/>
          </a:p>
        </p:txBody>
      </p:sp>
      <p:sp>
        <p:nvSpPr>
          <p:cNvPr id="5" name="Footer Placeholder 4">
            <a:extLst>
              <a:ext uri="{FF2B5EF4-FFF2-40B4-BE49-F238E27FC236}">
                <a16:creationId xmlns:a16="http://schemas.microsoft.com/office/drawing/2014/main" id="{72D40397-D8FB-FDD1-E015-589BE863B178}"/>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3472EDE5-BAD8-B532-62F3-1424B333C7D6}"/>
              </a:ext>
            </a:extLst>
          </p:cNvPr>
          <p:cNvSpPr>
            <a:spLocks noGrp="1"/>
          </p:cNvSpPr>
          <p:nvPr>
            <p:ph type="sldNum" sz="quarter" idx="12"/>
          </p:nvPr>
        </p:nvSpPr>
        <p:spPr/>
        <p:txBody>
          <a:bodyPr/>
          <a:lstStyle/>
          <a:p>
            <a:fld id="{3EA79186-3F8C-44AB-B4C5-CBBBE0DF554D}" type="slidenum">
              <a:rPr lang="en-IE" smtClean="0"/>
              <a:t>‹#›</a:t>
            </a:fld>
            <a:endParaRPr lang="en-IE"/>
          </a:p>
        </p:txBody>
      </p:sp>
    </p:spTree>
    <p:extLst>
      <p:ext uri="{BB962C8B-B14F-4D97-AF65-F5344CB8AC3E}">
        <p14:creationId xmlns:p14="http://schemas.microsoft.com/office/powerpoint/2010/main" val="40103399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5/18/2026</a:t>
            </a:fld>
            <a:endParaRPr lang="en-US"/>
          </a:p>
        </p:txBody>
      </p:sp>
      <p:sp>
        <p:nvSpPr>
          <p:cNvPr id="6" name="Footer Placeholder 5"/>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2971840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5/18/2026</a:t>
            </a:fld>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9490644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5/18/2026</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3317976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1B084B16-B4A3-4C5F-A746-FDE0359FA043}" type="datetimeFigureOut">
              <a:rPr lang="en-IE" smtClean="0"/>
              <a:t>18/05/2026</a:t>
            </a:fld>
            <a:endParaRPr lang="en-IE"/>
          </a:p>
        </p:txBody>
      </p:sp>
      <p:sp>
        <p:nvSpPr>
          <p:cNvPr id="5" name="Footer Placeholder 4"/>
          <p:cNvSpPr>
            <a:spLocks noGrp="1"/>
          </p:cNvSpPr>
          <p:nvPr>
            <p:ph type="ftr" sz="quarter" idx="11"/>
          </p:nvPr>
        </p:nvSpPr>
        <p:spPr/>
        <p:txBody>
          <a:bodyPr/>
          <a:lstStyle/>
          <a:p>
            <a:endParaRPr lang="en-IE"/>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EA79186-3F8C-44AB-B4C5-CBBBE0DF554D}" type="slidenum">
              <a:rPr lang="en-IE" smtClean="0"/>
              <a:t>‹#›</a:t>
            </a:fld>
            <a:endParaRPr lang="en-IE"/>
          </a:p>
        </p:txBody>
      </p:sp>
    </p:spTree>
    <p:extLst>
      <p:ext uri="{BB962C8B-B14F-4D97-AF65-F5344CB8AC3E}">
        <p14:creationId xmlns:p14="http://schemas.microsoft.com/office/powerpoint/2010/main" val="30421266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5/18/2026</a:t>
            </a:fld>
            <a:endParaRPr lang="en-US"/>
          </a:p>
        </p:txBody>
      </p:sp>
      <p:sp>
        <p:nvSpPr>
          <p:cNvPr id="5" name="Footer Placeholder 4"/>
          <p:cNvSpPr>
            <a:spLocks noGrp="1"/>
          </p:cNvSpPr>
          <p:nvPr>
            <p:ph type="ftr" sz="quarter" idx="11"/>
          </p:nvPr>
        </p:nvSpPr>
        <p:spPr/>
        <p:txBody>
          <a:bodyPr/>
          <a:lstStyle/>
          <a:p>
            <a:endParaRPr lang="en-US"/>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0265333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5BCAD085-E8A6-8845-BD4E-CB4CCA059FC4}" type="datetimeFigureOut">
              <a:rPr lang="en-US" smtClean="0"/>
              <a:t>5/18/2026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3823321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5BCAD085-E8A6-8845-BD4E-CB4CCA059FC4}" type="datetimeFigureOut">
              <a:rPr lang="en-US" smtClean="0"/>
              <a:t>5/18/2026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4597195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5/18/2026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5302313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5/18/2026</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538120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B152C-3D71-684F-1671-4C5E2EB8B1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2863ABFA-FA50-A416-DBDE-663A75947A7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FF16A8-025B-255E-FC65-32B8F1FB1225}"/>
              </a:ext>
            </a:extLst>
          </p:cNvPr>
          <p:cNvSpPr>
            <a:spLocks noGrp="1"/>
          </p:cNvSpPr>
          <p:nvPr>
            <p:ph type="dt" sz="half" idx="10"/>
          </p:nvPr>
        </p:nvSpPr>
        <p:spPr/>
        <p:txBody>
          <a:bodyPr/>
          <a:lstStyle/>
          <a:p>
            <a:fld id="{1B084B16-B4A3-4C5F-A746-FDE0359FA043}" type="datetimeFigureOut">
              <a:rPr lang="en-IE" smtClean="0"/>
              <a:t>18/05/2026</a:t>
            </a:fld>
            <a:endParaRPr lang="en-IE"/>
          </a:p>
        </p:txBody>
      </p:sp>
      <p:sp>
        <p:nvSpPr>
          <p:cNvPr id="5" name="Footer Placeholder 4">
            <a:extLst>
              <a:ext uri="{FF2B5EF4-FFF2-40B4-BE49-F238E27FC236}">
                <a16:creationId xmlns:a16="http://schemas.microsoft.com/office/drawing/2014/main" id="{C935D7FB-AEBA-C43E-CA41-0F0B90F5EA31}"/>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83051C69-EA6A-2AA4-E391-33D0CE48C8B8}"/>
              </a:ext>
            </a:extLst>
          </p:cNvPr>
          <p:cNvSpPr>
            <a:spLocks noGrp="1"/>
          </p:cNvSpPr>
          <p:nvPr>
            <p:ph type="sldNum" sz="quarter" idx="12"/>
          </p:nvPr>
        </p:nvSpPr>
        <p:spPr/>
        <p:txBody>
          <a:bodyPr/>
          <a:lstStyle/>
          <a:p>
            <a:fld id="{3EA79186-3F8C-44AB-B4C5-CBBBE0DF554D}" type="slidenum">
              <a:rPr lang="en-IE" smtClean="0"/>
              <a:t>‹#›</a:t>
            </a:fld>
            <a:endParaRPr lang="en-IE"/>
          </a:p>
        </p:txBody>
      </p:sp>
    </p:spTree>
    <p:extLst>
      <p:ext uri="{BB962C8B-B14F-4D97-AF65-F5344CB8AC3E}">
        <p14:creationId xmlns:p14="http://schemas.microsoft.com/office/powerpoint/2010/main" val="795682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0C236-80D3-00DC-A8E7-D2596458D4FA}"/>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48CEB8C4-846D-DAAC-6405-ACED48F3946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6CB6D53F-6F1F-2AAF-026E-B6126B2E25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8A1F304D-F2B8-0949-3F1C-BABE69F31100}"/>
              </a:ext>
            </a:extLst>
          </p:cNvPr>
          <p:cNvSpPr>
            <a:spLocks noGrp="1"/>
          </p:cNvSpPr>
          <p:nvPr>
            <p:ph type="dt" sz="half" idx="10"/>
          </p:nvPr>
        </p:nvSpPr>
        <p:spPr/>
        <p:txBody>
          <a:bodyPr/>
          <a:lstStyle/>
          <a:p>
            <a:fld id="{1B084B16-B4A3-4C5F-A746-FDE0359FA043}" type="datetimeFigureOut">
              <a:rPr lang="en-IE" smtClean="0"/>
              <a:t>18/05/2026</a:t>
            </a:fld>
            <a:endParaRPr lang="en-IE"/>
          </a:p>
        </p:txBody>
      </p:sp>
      <p:sp>
        <p:nvSpPr>
          <p:cNvPr id="6" name="Footer Placeholder 5">
            <a:extLst>
              <a:ext uri="{FF2B5EF4-FFF2-40B4-BE49-F238E27FC236}">
                <a16:creationId xmlns:a16="http://schemas.microsoft.com/office/drawing/2014/main" id="{7BE65C2A-2253-8948-E0AA-4197A45552CC}"/>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E95FDA98-C3C6-F469-7ACA-44401CAD3F41}"/>
              </a:ext>
            </a:extLst>
          </p:cNvPr>
          <p:cNvSpPr>
            <a:spLocks noGrp="1"/>
          </p:cNvSpPr>
          <p:nvPr>
            <p:ph type="sldNum" sz="quarter" idx="12"/>
          </p:nvPr>
        </p:nvSpPr>
        <p:spPr/>
        <p:txBody>
          <a:bodyPr/>
          <a:lstStyle/>
          <a:p>
            <a:fld id="{3EA79186-3F8C-44AB-B4C5-CBBBE0DF554D}" type="slidenum">
              <a:rPr lang="en-IE" smtClean="0"/>
              <a:t>‹#›</a:t>
            </a:fld>
            <a:endParaRPr lang="en-IE"/>
          </a:p>
        </p:txBody>
      </p:sp>
    </p:spTree>
    <p:extLst>
      <p:ext uri="{BB962C8B-B14F-4D97-AF65-F5344CB8AC3E}">
        <p14:creationId xmlns:p14="http://schemas.microsoft.com/office/powerpoint/2010/main" val="2352117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5D992-3F85-94F8-1345-508BF9D7523F}"/>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9A3CF089-759B-22E7-BE8E-AA23CDE4DF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64EAB7-849C-E131-75F7-8178403CB7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873C4ABD-2699-D1FE-5743-6249001F36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F1BD87-138C-A2E1-56B1-B6DCA84B92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E4AF7944-72C3-79BF-8D2C-7A3090F61018}"/>
              </a:ext>
            </a:extLst>
          </p:cNvPr>
          <p:cNvSpPr>
            <a:spLocks noGrp="1"/>
          </p:cNvSpPr>
          <p:nvPr>
            <p:ph type="dt" sz="half" idx="10"/>
          </p:nvPr>
        </p:nvSpPr>
        <p:spPr/>
        <p:txBody>
          <a:bodyPr/>
          <a:lstStyle/>
          <a:p>
            <a:fld id="{1B084B16-B4A3-4C5F-A746-FDE0359FA043}" type="datetimeFigureOut">
              <a:rPr lang="en-IE" smtClean="0"/>
              <a:t>18/05/2026</a:t>
            </a:fld>
            <a:endParaRPr lang="en-IE"/>
          </a:p>
        </p:txBody>
      </p:sp>
      <p:sp>
        <p:nvSpPr>
          <p:cNvPr id="8" name="Footer Placeholder 7">
            <a:extLst>
              <a:ext uri="{FF2B5EF4-FFF2-40B4-BE49-F238E27FC236}">
                <a16:creationId xmlns:a16="http://schemas.microsoft.com/office/drawing/2014/main" id="{DA58F0DA-8AE7-E482-2D8E-B8E9AA5D877C}"/>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4462C04E-F31D-A67D-B2B0-702041863924}"/>
              </a:ext>
            </a:extLst>
          </p:cNvPr>
          <p:cNvSpPr>
            <a:spLocks noGrp="1"/>
          </p:cNvSpPr>
          <p:nvPr>
            <p:ph type="sldNum" sz="quarter" idx="12"/>
          </p:nvPr>
        </p:nvSpPr>
        <p:spPr/>
        <p:txBody>
          <a:bodyPr/>
          <a:lstStyle/>
          <a:p>
            <a:fld id="{3EA79186-3F8C-44AB-B4C5-CBBBE0DF554D}" type="slidenum">
              <a:rPr lang="en-IE" smtClean="0"/>
              <a:t>‹#›</a:t>
            </a:fld>
            <a:endParaRPr lang="en-IE"/>
          </a:p>
        </p:txBody>
      </p:sp>
    </p:spTree>
    <p:extLst>
      <p:ext uri="{BB962C8B-B14F-4D97-AF65-F5344CB8AC3E}">
        <p14:creationId xmlns:p14="http://schemas.microsoft.com/office/powerpoint/2010/main" val="529338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21323-3CE8-FE9D-75B6-BF7BB14538A0}"/>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F412B8AE-B21D-BB03-7B74-25784BC52F17}"/>
              </a:ext>
            </a:extLst>
          </p:cNvPr>
          <p:cNvSpPr>
            <a:spLocks noGrp="1"/>
          </p:cNvSpPr>
          <p:nvPr>
            <p:ph type="dt" sz="half" idx="10"/>
          </p:nvPr>
        </p:nvSpPr>
        <p:spPr/>
        <p:txBody>
          <a:bodyPr/>
          <a:lstStyle/>
          <a:p>
            <a:fld id="{1B084B16-B4A3-4C5F-A746-FDE0359FA043}" type="datetimeFigureOut">
              <a:rPr lang="en-IE" smtClean="0"/>
              <a:t>18/05/2026</a:t>
            </a:fld>
            <a:endParaRPr lang="en-IE"/>
          </a:p>
        </p:txBody>
      </p:sp>
      <p:sp>
        <p:nvSpPr>
          <p:cNvPr id="4" name="Footer Placeholder 3">
            <a:extLst>
              <a:ext uri="{FF2B5EF4-FFF2-40B4-BE49-F238E27FC236}">
                <a16:creationId xmlns:a16="http://schemas.microsoft.com/office/drawing/2014/main" id="{B19BD2BD-EE54-D871-85EC-299A7D4AB5A9}"/>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0E861F7F-58A6-9206-D02A-D088BE0DE296}"/>
              </a:ext>
            </a:extLst>
          </p:cNvPr>
          <p:cNvSpPr>
            <a:spLocks noGrp="1"/>
          </p:cNvSpPr>
          <p:nvPr>
            <p:ph type="sldNum" sz="quarter" idx="12"/>
          </p:nvPr>
        </p:nvSpPr>
        <p:spPr/>
        <p:txBody>
          <a:bodyPr/>
          <a:lstStyle/>
          <a:p>
            <a:fld id="{3EA79186-3F8C-44AB-B4C5-CBBBE0DF554D}" type="slidenum">
              <a:rPr lang="en-IE" smtClean="0"/>
              <a:t>‹#›</a:t>
            </a:fld>
            <a:endParaRPr lang="en-IE"/>
          </a:p>
        </p:txBody>
      </p:sp>
    </p:spTree>
    <p:extLst>
      <p:ext uri="{BB962C8B-B14F-4D97-AF65-F5344CB8AC3E}">
        <p14:creationId xmlns:p14="http://schemas.microsoft.com/office/powerpoint/2010/main" val="2297488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21B630-EBEC-5068-FA63-D687E7949FF9}"/>
              </a:ext>
            </a:extLst>
          </p:cNvPr>
          <p:cNvSpPr>
            <a:spLocks noGrp="1"/>
          </p:cNvSpPr>
          <p:nvPr>
            <p:ph type="dt" sz="half" idx="10"/>
          </p:nvPr>
        </p:nvSpPr>
        <p:spPr/>
        <p:txBody>
          <a:bodyPr/>
          <a:lstStyle/>
          <a:p>
            <a:fld id="{1B084B16-B4A3-4C5F-A746-FDE0359FA043}" type="datetimeFigureOut">
              <a:rPr lang="en-IE" smtClean="0"/>
              <a:t>18/05/2026</a:t>
            </a:fld>
            <a:endParaRPr lang="en-IE"/>
          </a:p>
        </p:txBody>
      </p:sp>
      <p:sp>
        <p:nvSpPr>
          <p:cNvPr id="3" name="Footer Placeholder 2">
            <a:extLst>
              <a:ext uri="{FF2B5EF4-FFF2-40B4-BE49-F238E27FC236}">
                <a16:creationId xmlns:a16="http://schemas.microsoft.com/office/drawing/2014/main" id="{26717FF4-0D5F-3E27-C52B-D8BB2DCFB425}"/>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FE39EFC2-BBAC-16D6-3050-36DCF9F2A620}"/>
              </a:ext>
            </a:extLst>
          </p:cNvPr>
          <p:cNvSpPr>
            <a:spLocks noGrp="1"/>
          </p:cNvSpPr>
          <p:nvPr>
            <p:ph type="sldNum" sz="quarter" idx="12"/>
          </p:nvPr>
        </p:nvSpPr>
        <p:spPr/>
        <p:txBody>
          <a:bodyPr/>
          <a:lstStyle/>
          <a:p>
            <a:fld id="{3EA79186-3F8C-44AB-B4C5-CBBBE0DF554D}" type="slidenum">
              <a:rPr lang="en-IE" smtClean="0"/>
              <a:t>‹#›</a:t>
            </a:fld>
            <a:endParaRPr lang="en-IE"/>
          </a:p>
        </p:txBody>
      </p:sp>
    </p:spTree>
    <p:extLst>
      <p:ext uri="{BB962C8B-B14F-4D97-AF65-F5344CB8AC3E}">
        <p14:creationId xmlns:p14="http://schemas.microsoft.com/office/powerpoint/2010/main" val="3211142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DC9BD-2ADD-47CE-6164-304780A9E4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48707100-CFEC-16A2-D84F-7934AA2BC9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26B9E1C9-C114-A940-124C-110A6F701C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8FD7BD-29B0-7757-3FE7-0D981FDE0251}"/>
              </a:ext>
            </a:extLst>
          </p:cNvPr>
          <p:cNvSpPr>
            <a:spLocks noGrp="1"/>
          </p:cNvSpPr>
          <p:nvPr>
            <p:ph type="dt" sz="half" idx="10"/>
          </p:nvPr>
        </p:nvSpPr>
        <p:spPr/>
        <p:txBody>
          <a:bodyPr/>
          <a:lstStyle/>
          <a:p>
            <a:fld id="{1B084B16-B4A3-4C5F-A746-FDE0359FA043}" type="datetimeFigureOut">
              <a:rPr lang="en-IE" smtClean="0"/>
              <a:t>18/05/2026</a:t>
            </a:fld>
            <a:endParaRPr lang="en-IE"/>
          </a:p>
        </p:txBody>
      </p:sp>
      <p:sp>
        <p:nvSpPr>
          <p:cNvPr id="6" name="Footer Placeholder 5">
            <a:extLst>
              <a:ext uri="{FF2B5EF4-FFF2-40B4-BE49-F238E27FC236}">
                <a16:creationId xmlns:a16="http://schemas.microsoft.com/office/drawing/2014/main" id="{3D8C0CA0-07E5-CCAE-08DA-6293B87592B1}"/>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659F8197-C45D-E48F-5E9E-2C62114EA10B}"/>
              </a:ext>
            </a:extLst>
          </p:cNvPr>
          <p:cNvSpPr>
            <a:spLocks noGrp="1"/>
          </p:cNvSpPr>
          <p:nvPr>
            <p:ph type="sldNum" sz="quarter" idx="12"/>
          </p:nvPr>
        </p:nvSpPr>
        <p:spPr/>
        <p:txBody>
          <a:bodyPr/>
          <a:lstStyle/>
          <a:p>
            <a:fld id="{3EA79186-3F8C-44AB-B4C5-CBBBE0DF554D}" type="slidenum">
              <a:rPr lang="en-IE" smtClean="0"/>
              <a:t>‹#›</a:t>
            </a:fld>
            <a:endParaRPr lang="en-IE"/>
          </a:p>
        </p:txBody>
      </p:sp>
    </p:spTree>
    <p:extLst>
      <p:ext uri="{BB962C8B-B14F-4D97-AF65-F5344CB8AC3E}">
        <p14:creationId xmlns:p14="http://schemas.microsoft.com/office/powerpoint/2010/main" val="2898831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211C3-3CE3-50F5-5DC2-E8DFD86889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ED286D64-2E51-7110-E953-8435395BBF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C727CEA4-AAE5-8A12-CA61-9CCB494715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48F81D-9807-EA9F-B44B-778D5ED41A36}"/>
              </a:ext>
            </a:extLst>
          </p:cNvPr>
          <p:cNvSpPr>
            <a:spLocks noGrp="1"/>
          </p:cNvSpPr>
          <p:nvPr>
            <p:ph type="dt" sz="half" idx="10"/>
          </p:nvPr>
        </p:nvSpPr>
        <p:spPr/>
        <p:txBody>
          <a:bodyPr/>
          <a:lstStyle/>
          <a:p>
            <a:fld id="{1B084B16-B4A3-4C5F-A746-FDE0359FA043}" type="datetimeFigureOut">
              <a:rPr lang="en-IE" smtClean="0"/>
              <a:t>18/05/2026</a:t>
            </a:fld>
            <a:endParaRPr lang="en-IE"/>
          </a:p>
        </p:txBody>
      </p:sp>
      <p:sp>
        <p:nvSpPr>
          <p:cNvPr id="6" name="Footer Placeholder 5">
            <a:extLst>
              <a:ext uri="{FF2B5EF4-FFF2-40B4-BE49-F238E27FC236}">
                <a16:creationId xmlns:a16="http://schemas.microsoft.com/office/drawing/2014/main" id="{82C6E79B-26C8-A6BA-1AA6-7F8DC90DCB18}"/>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C49AFED6-622D-F18E-1EA3-3A5A1F66E93F}"/>
              </a:ext>
            </a:extLst>
          </p:cNvPr>
          <p:cNvSpPr>
            <a:spLocks noGrp="1"/>
          </p:cNvSpPr>
          <p:nvPr>
            <p:ph type="sldNum" sz="quarter" idx="12"/>
          </p:nvPr>
        </p:nvSpPr>
        <p:spPr/>
        <p:txBody>
          <a:bodyPr/>
          <a:lstStyle/>
          <a:p>
            <a:fld id="{3EA79186-3F8C-44AB-B4C5-CBBBE0DF554D}" type="slidenum">
              <a:rPr lang="en-IE" smtClean="0"/>
              <a:t>‹#›</a:t>
            </a:fld>
            <a:endParaRPr lang="en-IE"/>
          </a:p>
        </p:txBody>
      </p:sp>
    </p:spTree>
    <p:extLst>
      <p:ext uri="{BB962C8B-B14F-4D97-AF65-F5344CB8AC3E}">
        <p14:creationId xmlns:p14="http://schemas.microsoft.com/office/powerpoint/2010/main" val="3928750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jpe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B17E3B-2D2D-F0B0-666B-DA66048552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B9655470-4A03-F1E6-49FF-0F9AC5091D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CF0B5146-54C1-449D-50D0-4DC19A74A7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B084B16-B4A3-4C5F-A746-FDE0359FA043}" type="datetimeFigureOut">
              <a:rPr lang="en-IE" smtClean="0"/>
              <a:t>18/05/2026</a:t>
            </a:fld>
            <a:endParaRPr lang="en-IE"/>
          </a:p>
        </p:txBody>
      </p:sp>
      <p:sp>
        <p:nvSpPr>
          <p:cNvPr id="5" name="Footer Placeholder 4">
            <a:extLst>
              <a:ext uri="{FF2B5EF4-FFF2-40B4-BE49-F238E27FC236}">
                <a16:creationId xmlns:a16="http://schemas.microsoft.com/office/drawing/2014/main" id="{A0137D2D-EC72-6EA3-446B-C2F9D5C5F9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E"/>
          </a:p>
        </p:txBody>
      </p:sp>
      <p:sp>
        <p:nvSpPr>
          <p:cNvPr id="6" name="Slide Number Placeholder 5">
            <a:extLst>
              <a:ext uri="{FF2B5EF4-FFF2-40B4-BE49-F238E27FC236}">
                <a16:creationId xmlns:a16="http://schemas.microsoft.com/office/drawing/2014/main" id="{AD434076-4378-2706-D12E-63BBEAAE3C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EA79186-3F8C-44AB-B4C5-CBBBE0DF554D}" type="slidenum">
              <a:rPr lang="en-IE" smtClean="0"/>
              <a:t>‹#›</a:t>
            </a:fld>
            <a:endParaRPr lang="en-IE"/>
          </a:p>
        </p:txBody>
      </p:sp>
    </p:spTree>
    <p:extLst>
      <p:ext uri="{BB962C8B-B14F-4D97-AF65-F5344CB8AC3E}">
        <p14:creationId xmlns:p14="http://schemas.microsoft.com/office/powerpoint/2010/main" val="28116032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a:p>
          </p:txBody>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IE"/>
            </a:p>
          </p:txBody>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IE"/>
            </a:p>
          </p:txBody>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IE"/>
            </a:p>
          </p:txBody>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1B084B16-B4A3-4C5F-A746-FDE0359FA043}" type="datetimeFigureOut">
              <a:rPr lang="en-IE" smtClean="0"/>
              <a:t>18/05/2026</a:t>
            </a:fld>
            <a:endParaRPr lang="en-IE"/>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endParaRPr lang="en-IE"/>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3EA79186-3F8C-44AB-B4C5-CBBBE0DF554D}" type="slidenum">
              <a:rPr lang="en-IE" smtClean="0"/>
              <a:t>‹#›</a:t>
            </a:fld>
            <a:endParaRPr lang="en-IE"/>
          </a:p>
        </p:txBody>
      </p:sp>
    </p:spTree>
    <p:extLst>
      <p:ext uri="{BB962C8B-B14F-4D97-AF65-F5344CB8AC3E}">
        <p14:creationId xmlns:p14="http://schemas.microsoft.com/office/powerpoint/2010/main" val="304103818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11.png"/><Relationship Id="rId2" Type="http://schemas.openxmlformats.org/officeDocument/2006/relationships/diagramData" Target="../diagrams/data7.xml"/><Relationship Id="rId1" Type="http://schemas.openxmlformats.org/officeDocument/2006/relationships/slideLayout" Target="../slideLayouts/slideLayout1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1.jpeg"/><Relationship Id="rId7" Type="http://schemas.openxmlformats.org/officeDocument/2006/relationships/diagramQuickStyle" Target="../diagrams/quickStyle8.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Layout" Target="../diagrams/layout8.xml"/><Relationship Id="rId5" Type="http://schemas.openxmlformats.org/officeDocument/2006/relationships/diagramData" Target="../diagrams/data8.xml"/><Relationship Id="rId10" Type="http://schemas.openxmlformats.org/officeDocument/2006/relationships/image" Target="../media/image27.png"/><Relationship Id="rId4" Type="http://schemas.openxmlformats.org/officeDocument/2006/relationships/image" Target="../media/image26.png"/><Relationship Id="rId9" Type="http://schemas.microsoft.com/office/2007/relationships/diagramDrawing" Target="../diagrams/drawing8.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3.xml"/><Relationship Id="rId5" Type="http://schemas.openxmlformats.org/officeDocument/2006/relationships/image" Target="../media/image32.jpg"/><Relationship Id="rId4" Type="http://schemas.openxmlformats.org/officeDocument/2006/relationships/image" Target="../media/image31.jpg"/></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18.xml"/><Relationship Id="rId4" Type="http://schemas.openxmlformats.org/officeDocument/2006/relationships/image" Target="../media/image35.jp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3.xml"/><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13.xml"/><Relationship Id="rId4" Type="http://schemas.openxmlformats.org/officeDocument/2006/relationships/image" Target="../media/image41.jp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package" Target="../embeddings/Microsoft_Excel_Worksheet.xlsx"/><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2B846663-5274-3D49-DD59-030D3C3E2EF4}"/>
              </a:ext>
            </a:extLst>
          </p:cNvPr>
          <p:cNvSpPr>
            <a:spLocks noGrp="1"/>
          </p:cNvSpPr>
          <p:nvPr>
            <p:ph type="title"/>
          </p:nvPr>
        </p:nvSpPr>
        <p:spPr>
          <a:xfrm>
            <a:off x="755903" y="3399769"/>
            <a:ext cx="10640754" cy="775845"/>
          </a:xfrm>
        </p:spPr>
        <p:txBody>
          <a:bodyPr vert="horz" lIns="91440" tIns="45720" rIns="91440" bIns="45720" rtlCol="0" anchor="b">
            <a:normAutofit fontScale="90000"/>
          </a:bodyPr>
          <a:lstStyle/>
          <a:p>
            <a:pPr algn="ctr"/>
            <a:r>
              <a:rPr lang="en-US" sz="4000" b="1" kern="1200" dirty="0">
                <a:solidFill>
                  <a:schemeClr val="tx2"/>
                </a:solidFill>
                <a:latin typeface="+mj-lt"/>
                <a:ea typeface="+mj-ea"/>
                <a:cs typeface="+mj-cs"/>
              </a:rPr>
              <a:t>Spring </a:t>
            </a:r>
            <a:r>
              <a:rPr lang="en-US" sz="4000" b="1" kern="1200">
                <a:solidFill>
                  <a:schemeClr val="tx2"/>
                </a:solidFill>
                <a:latin typeface="+mj-lt"/>
                <a:ea typeface="+mj-ea"/>
                <a:cs typeface="+mj-cs"/>
              </a:rPr>
              <a:t>Plenary 2026</a:t>
            </a:r>
            <a:r>
              <a:rPr lang="en-US" sz="4000" b="1">
                <a:solidFill>
                  <a:schemeClr val="tx2"/>
                </a:solidFill>
              </a:rPr>
              <a:t> </a:t>
            </a:r>
            <a:r>
              <a:rPr lang="en-US" sz="4000" b="1" kern="1200">
                <a:solidFill>
                  <a:schemeClr val="tx2"/>
                </a:solidFill>
                <a:latin typeface="+mj-lt"/>
                <a:ea typeface="+mj-ea"/>
                <a:cs typeface="+mj-cs"/>
              </a:rPr>
              <a:t> </a:t>
            </a:r>
            <a:r>
              <a:rPr lang="en-US" sz="4000" b="1" kern="1200" dirty="0">
                <a:solidFill>
                  <a:schemeClr val="tx2"/>
                </a:solidFill>
                <a:latin typeface="+mj-lt"/>
                <a:ea typeface="+mj-ea"/>
                <a:cs typeface="+mj-cs"/>
              </a:rPr>
              <a:t>– </a:t>
            </a:r>
            <a:br>
              <a:rPr lang="en-US" sz="4000" b="1" kern="1200" dirty="0">
                <a:solidFill>
                  <a:schemeClr val="tx2"/>
                </a:solidFill>
                <a:latin typeface="+mj-lt"/>
                <a:ea typeface="+mj-ea"/>
                <a:cs typeface="+mj-cs"/>
              </a:rPr>
            </a:br>
            <a:r>
              <a:rPr lang="en-US" sz="4000" b="1" kern="1200" dirty="0">
                <a:solidFill>
                  <a:schemeClr val="tx2"/>
                </a:solidFill>
                <a:latin typeface="+mj-lt"/>
                <a:ea typeface="+mj-ea"/>
                <a:cs typeface="+mj-cs"/>
              </a:rPr>
              <a:t>Welcome everyone!! </a:t>
            </a:r>
          </a:p>
        </p:txBody>
      </p:sp>
      <p:grpSp>
        <p:nvGrpSpPr>
          <p:cNvPr id="55" name="Group 54">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56" name="Freeform: Shape 55">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59" name="Freeform: Shape 58">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3" descr="Graphical user interface&#10;&#10;Description automatically generated">
            <a:extLst>
              <a:ext uri="{FF2B5EF4-FFF2-40B4-BE49-F238E27FC236}">
                <a16:creationId xmlns:a16="http://schemas.microsoft.com/office/drawing/2014/main" id="{D878FDA3-09AE-5884-DA83-C2C632EED2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4854" y="320231"/>
            <a:ext cx="6520839" cy="2836567"/>
          </a:xfrm>
          <a:prstGeom prst="rect">
            <a:avLst/>
          </a:prstGeom>
        </p:spPr>
      </p:pic>
      <p:grpSp>
        <p:nvGrpSpPr>
          <p:cNvPr id="61" name="Group 60">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62" name="Freeform: Shape 61">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Shape 62">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Freeform: Shape 63">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Freeform: Shape 64">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606386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90215" y="973668"/>
            <a:ext cx="6571060" cy="706964"/>
          </a:xfrm>
        </p:spPr>
        <p:txBody>
          <a:bodyPr>
            <a:normAutofit/>
          </a:bodyPr>
          <a:lstStyle/>
          <a:p>
            <a:pPr>
              <a:lnSpc>
                <a:spcPct val="90000"/>
              </a:lnSpc>
            </a:pPr>
            <a:r>
              <a:rPr lang="en-IE" sz="2700"/>
              <a:t>Plenaries &amp; Member Engagement 📣</a:t>
            </a:r>
          </a:p>
        </p:txBody>
      </p:sp>
      <p:graphicFrame>
        <p:nvGraphicFramePr>
          <p:cNvPr id="7" name="Content Placeholder 2">
            <a:extLst>
              <a:ext uri="{FF2B5EF4-FFF2-40B4-BE49-F238E27FC236}">
                <a16:creationId xmlns:a16="http://schemas.microsoft.com/office/drawing/2014/main" id="{3BEE2FEF-F622-2E6F-DB9E-9E8591E1F19F}"/>
              </a:ext>
            </a:extLst>
          </p:cNvPr>
          <p:cNvGraphicFramePr/>
          <p:nvPr>
            <p:extLst>
              <p:ext uri="{D42A27DB-BD31-4B8C-83A1-F6EECF244321}">
                <p14:modId xmlns:p14="http://schemas.microsoft.com/office/powerpoint/2010/main" val="1985489180"/>
              </p:ext>
            </p:extLst>
          </p:nvPr>
        </p:nvGraphicFramePr>
        <p:xfrm>
          <a:off x="2390216" y="2603500"/>
          <a:ext cx="4797985" cy="3416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A232EAA6-39D5-6416-3FC2-5B6E5EB5DD9E}"/>
              </a:ext>
            </a:extLst>
          </p:cNvPr>
          <p:cNvPicPr>
            <a:picLocks noChangeAspect="1"/>
          </p:cNvPicPr>
          <p:nvPr/>
        </p:nvPicPr>
        <p:blipFill>
          <a:blip r:embed="rId7"/>
          <a:stretch>
            <a:fillRect/>
          </a:stretch>
        </p:blipFill>
        <p:spPr>
          <a:xfrm>
            <a:off x="7539428" y="3237017"/>
            <a:ext cx="2310036" cy="2145033"/>
          </a:xfrm>
          <a:prstGeom prst="roundRect">
            <a:avLst>
              <a:gd name="adj" fmla="val 1858"/>
            </a:avLst>
          </a:prstGeom>
          <a:effectLst>
            <a:outerShdw blurRad="50800" dist="50800" dir="5400000" algn="tl" rotWithShape="0">
              <a:srgbClr val="000000">
                <a:alpha val="43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3A45274E-51BA-45DB-A1AF-D9D2D3070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a:p>
        </p:txBody>
      </p:sp>
      <p:grpSp>
        <p:nvGrpSpPr>
          <p:cNvPr id="75" name="Group 74">
            <a:extLst>
              <a:ext uri="{FF2B5EF4-FFF2-40B4-BE49-F238E27FC236}">
                <a16:creationId xmlns:a16="http://schemas.microsoft.com/office/drawing/2014/main" id="{F23D49CA-BEDE-4AD1-B156-6E1CD672F5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587"/>
            <a:ext cx="12192000" cy="6856413"/>
            <a:chOff x="0" y="1587"/>
            <a:chExt cx="12192000" cy="6856413"/>
          </a:xfrm>
        </p:grpSpPr>
        <p:sp>
          <p:nvSpPr>
            <p:cNvPr id="76" name="Oval 75">
              <a:extLst>
                <a:ext uri="{FF2B5EF4-FFF2-40B4-BE49-F238E27FC236}">
                  <a16:creationId xmlns:a16="http://schemas.microsoft.com/office/drawing/2014/main" id="{01C3C4EA-B476-435A-9415-082AC43498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77" name="Oval 76">
              <a:extLst>
                <a:ext uri="{FF2B5EF4-FFF2-40B4-BE49-F238E27FC236}">
                  <a16:creationId xmlns:a16="http://schemas.microsoft.com/office/drawing/2014/main" id="{31EDCF7B-9A1F-4B83-876B-10DF260AC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78" name="Rectangle 77">
              <a:extLst>
                <a:ext uri="{FF2B5EF4-FFF2-40B4-BE49-F238E27FC236}">
                  <a16:creationId xmlns:a16="http://schemas.microsoft.com/office/drawing/2014/main" id="{C41E3788-48C7-46E5-B8FC-F6A199D6D1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6700828" y="402165"/>
              <a:ext cx="5067838"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79" name="Freeform 5">
              <a:extLst>
                <a:ext uri="{FF2B5EF4-FFF2-40B4-BE49-F238E27FC236}">
                  <a16:creationId xmlns:a16="http://schemas.microsoft.com/office/drawing/2014/main" id="{0BB7126D-A3C9-40BF-BC31-925239075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IE"/>
            </a:p>
          </p:txBody>
        </p:sp>
        <p:sp>
          <p:nvSpPr>
            <p:cNvPr id="80" name="Freeform 5">
              <a:extLst>
                <a:ext uri="{FF2B5EF4-FFF2-40B4-BE49-F238E27FC236}">
                  <a16:creationId xmlns:a16="http://schemas.microsoft.com/office/drawing/2014/main" id="{57AC479E-6526-40E2-B438-017CD542F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IE"/>
            </a:p>
          </p:txBody>
        </p:sp>
        <p:sp>
          <p:nvSpPr>
            <p:cNvPr id="81" name="Freeform 5">
              <a:extLst>
                <a:ext uri="{FF2B5EF4-FFF2-40B4-BE49-F238E27FC236}">
                  <a16:creationId xmlns:a16="http://schemas.microsoft.com/office/drawing/2014/main" id="{58512C16-E8B7-4D79-8ADA-20C4FDD933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IE"/>
            </a:p>
          </p:txBody>
        </p:sp>
      </p:grpSp>
      <p:sp>
        <p:nvSpPr>
          <p:cNvPr id="2" name="Title 1"/>
          <p:cNvSpPr>
            <a:spLocks noGrp="1"/>
          </p:cNvSpPr>
          <p:nvPr>
            <p:ph type="title"/>
          </p:nvPr>
        </p:nvSpPr>
        <p:spPr>
          <a:xfrm>
            <a:off x="639098" y="629265"/>
            <a:ext cx="5132438" cy="1622322"/>
          </a:xfrm>
        </p:spPr>
        <p:txBody>
          <a:bodyPr>
            <a:normAutofit/>
          </a:bodyPr>
          <a:lstStyle/>
          <a:p>
            <a:pPr>
              <a:lnSpc>
                <a:spcPct val="90000"/>
              </a:lnSpc>
            </a:pPr>
            <a:r>
              <a:rPr lang="en-US" sz="2500"/>
              <a:t>Networking &amp; Advocacy - ✅ Strong external representation</a:t>
            </a:r>
            <a:br>
              <a:rPr lang="en-US" sz="2500"/>
            </a:br>
            <a:endParaRPr lang="en-US" sz="2500"/>
          </a:p>
        </p:txBody>
      </p:sp>
      <p:sp>
        <p:nvSpPr>
          <p:cNvPr id="83" name="Rectangle 82">
            <a:extLst>
              <a:ext uri="{FF2B5EF4-FFF2-40B4-BE49-F238E27FC236}">
                <a16:creationId xmlns:a16="http://schemas.microsoft.com/office/drawing/2014/main" id="{31522963-0F54-4F24-84CB-4C262BF1F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IE"/>
          </a:p>
        </p:txBody>
      </p:sp>
      <p:pic>
        <p:nvPicPr>
          <p:cNvPr id="9" name="Picture 8">
            <a:extLst>
              <a:ext uri="{FF2B5EF4-FFF2-40B4-BE49-F238E27FC236}">
                <a16:creationId xmlns:a16="http://schemas.microsoft.com/office/drawing/2014/main" id="{A81F41AA-614B-4EAA-2B39-7901A62DEB8B}"/>
              </a:ext>
            </a:extLst>
          </p:cNvPr>
          <p:cNvPicPr>
            <a:picLocks noChangeAspect="1"/>
          </p:cNvPicPr>
          <p:nvPr/>
        </p:nvPicPr>
        <p:blipFill>
          <a:blip r:embed="rId4"/>
          <a:stretch>
            <a:fillRect/>
          </a:stretch>
        </p:blipFill>
        <p:spPr>
          <a:xfrm>
            <a:off x="8168463" y="3520086"/>
            <a:ext cx="1917599" cy="2710389"/>
          </a:xfrm>
          <a:prstGeom prst="rect">
            <a:avLst/>
          </a:prstGeom>
        </p:spPr>
      </p:pic>
      <p:graphicFrame>
        <p:nvGraphicFramePr>
          <p:cNvPr id="5" name="Content Placeholder 2">
            <a:extLst>
              <a:ext uri="{FF2B5EF4-FFF2-40B4-BE49-F238E27FC236}">
                <a16:creationId xmlns:a16="http://schemas.microsoft.com/office/drawing/2014/main" id="{C166EBCE-0F1B-D80B-4267-DB035B77CCA6}"/>
              </a:ext>
            </a:extLst>
          </p:cNvPr>
          <p:cNvGraphicFramePr>
            <a:graphicFrameLocks noGrp="1"/>
          </p:cNvGraphicFramePr>
          <p:nvPr>
            <p:ph idx="1"/>
            <p:extLst>
              <p:ext uri="{D42A27DB-BD31-4B8C-83A1-F6EECF244321}">
                <p14:modId xmlns:p14="http://schemas.microsoft.com/office/powerpoint/2010/main" val="3740827267"/>
              </p:ext>
            </p:extLst>
          </p:nvPr>
        </p:nvGraphicFramePr>
        <p:xfrm>
          <a:off x="639098" y="2418735"/>
          <a:ext cx="5132439" cy="381174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Picture 7">
            <a:extLst>
              <a:ext uri="{FF2B5EF4-FFF2-40B4-BE49-F238E27FC236}">
                <a16:creationId xmlns:a16="http://schemas.microsoft.com/office/drawing/2014/main" id="{93FEC8F8-3380-342E-086A-B65788662630}"/>
              </a:ext>
            </a:extLst>
          </p:cNvPr>
          <p:cNvPicPr>
            <a:picLocks noGrp="1" noRot="1" noChangeAspect="1" noMove="1" noResize="1" noEditPoints="1" noAdjustHandles="1" noChangeArrowheads="1" noChangeShapeType="1" noCrop="1"/>
          </p:cNvPicPr>
          <p:nvPr/>
        </p:nvPicPr>
        <p:blipFill>
          <a:blip r:embed="rId10"/>
          <a:stretch>
            <a:fillRect/>
          </a:stretch>
        </p:blipFill>
        <p:spPr>
          <a:xfrm>
            <a:off x="6714836" y="811232"/>
            <a:ext cx="4828707" cy="237813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90215" y="973668"/>
            <a:ext cx="6571060" cy="706964"/>
          </a:xfrm>
        </p:spPr>
        <p:txBody>
          <a:bodyPr vert="horz" lIns="91440" tIns="45720" rIns="91440" bIns="45720" rtlCol="0" anchor="ctr">
            <a:normAutofit fontScale="90000"/>
          </a:bodyPr>
          <a:lstStyle/>
          <a:p>
            <a:pPr defTabSz="914400"/>
            <a:r>
              <a:rPr lang="en-US" kern="1200">
                <a:solidFill>
                  <a:srgbClr val="EBEBEB"/>
                </a:solidFill>
                <a:latin typeface="+mj-lt"/>
                <a:ea typeface="+mj-ea"/>
                <a:cs typeface="+mj-cs"/>
              </a:rPr>
              <a:t>Reporting &amp; Compliance  📊</a:t>
            </a:r>
          </a:p>
        </p:txBody>
      </p:sp>
      <p:sp>
        <p:nvSpPr>
          <p:cNvPr id="3" name="Content Placeholder 2"/>
          <p:cNvSpPr>
            <a:spLocks noGrp="1"/>
          </p:cNvSpPr>
          <p:nvPr>
            <p:ph idx="1"/>
          </p:nvPr>
        </p:nvSpPr>
        <p:spPr>
          <a:xfrm>
            <a:off x="2390216" y="2603500"/>
            <a:ext cx="4797985" cy="3416300"/>
          </a:xfrm>
        </p:spPr>
        <p:txBody>
          <a:bodyPr vert="horz" lIns="91440" tIns="45720" rIns="91440" bIns="45720" rtlCol="0" anchor="ctr">
            <a:normAutofit/>
          </a:bodyPr>
          <a:lstStyle/>
          <a:p>
            <a:pPr marL="0" indent="0" defTabSz="914400">
              <a:buNone/>
              <a:defRPr sz="1800"/>
            </a:pPr>
            <a:r>
              <a:rPr lang="en-US" kern="1200">
                <a:latin typeface="+mn-lt"/>
                <a:ea typeface="+mn-ea"/>
                <a:cs typeface="+mn-cs"/>
              </a:rPr>
              <a:t>Financial and activity reports completed, despite a learning curve! </a:t>
            </a:r>
          </a:p>
        </p:txBody>
      </p:sp>
      <p:pic>
        <p:nvPicPr>
          <p:cNvPr id="6" name="Picture 5">
            <a:extLst>
              <a:ext uri="{FF2B5EF4-FFF2-40B4-BE49-F238E27FC236}">
                <a16:creationId xmlns:a16="http://schemas.microsoft.com/office/drawing/2014/main" id="{F05989D8-8BAB-D9CA-4D68-5A9969B07CCF}"/>
              </a:ext>
            </a:extLst>
          </p:cNvPr>
          <p:cNvPicPr>
            <a:picLocks noChangeAspect="1"/>
          </p:cNvPicPr>
          <p:nvPr/>
        </p:nvPicPr>
        <p:blipFill>
          <a:blip r:embed="rId2"/>
          <a:stretch>
            <a:fillRect/>
          </a:stretch>
        </p:blipFill>
        <p:spPr>
          <a:xfrm>
            <a:off x="7539428" y="3235978"/>
            <a:ext cx="2310036" cy="2147111"/>
          </a:xfrm>
          <a:prstGeom prst="roundRect">
            <a:avLst>
              <a:gd name="adj" fmla="val 1858"/>
            </a:avLst>
          </a:prstGeom>
          <a:effectLst>
            <a:outerShdw blurRad="50800" dist="50800" dir="5400000" algn="tl" rotWithShape="0">
              <a:srgbClr val="000000">
                <a:alpha val="43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99F7C17-FD10-6BC8-BDD3-02E8D183782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19811A7-B155-16C4-4DDD-5D389EC5C0A7}"/>
              </a:ext>
            </a:extLst>
          </p:cNvPr>
          <p:cNvPicPr>
            <a:picLocks noChangeAspect="1"/>
          </p:cNvPicPr>
          <p:nvPr/>
        </p:nvPicPr>
        <p:blipFill>
          <a:blip r:embed="rId2">
            <a:extLst>
              <a:ext uri="{28A0092B-C50C-407E-A947-70E740481C1C}">
                <a14:useLocalDpi xmlns:a14="http://schemas.microsoft.com/office/drawing/2010/main" val="0"/>
              </a:ext>
            </a:extLst>
          </a:blip>
          <a:srcRect r="-3" b="14435"/>
          <a:stretch>
            <a:fillRect/>
          </a:stretch>
        </p:blipFill>
        <p:spPr>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7" name="Picture 6">
            <a:extLst>
              <a:ext uri="{FF2B5EF4-FFF2-40B4-BE49-F238E27FC236}">
                <a16:creationId xmlns:a16="http://schemas.microsoft.com/office/drawing/2014/main" id="{E1B8C924-F107-D79E-DC11-B9E1304B7929}"/>
              </a:ext>
            </a:extLst>
          </p:cNvPr>
          <p:cNvPicPr>
            <a:picLocks noChangeAspect="1"/>
          </p:cNvPicPr>
          <p:nvPr/>
        </p:nvPicPr>
        <p:blipFill>
          <a:blip r:embed="rId3">
            <a:extLst>
              <a:ext uri="{28A0092B-C50C-407E-A947-70E740481C1C}">
                <a14:useLocalDpi xmlns:a14="http://schemas.microsoft.com/office/drawing/2010/main" val="0"/>
              </a:ext>
            </a:extLst>
          </a:blip>
          <a:srcRect r="2" b="13854"/>
          <a:stretch>
            <a:fillRect/>
          </a:stretch>
        </p:blipFill>
        <p:spPr>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3" name="Picture 2">
            <a:extLst>
              <a:ext uri="{FF2B5EF4-FFF2-40B4-BE49-F238E27FC236}">
                <a16:creationId xmlns:a16="http://schemas.microsoft.com/office/drawing/2014/main" id="{2C486E82-570E-FDB0-FBA8-605484F012D3}"/>
              </a:ext>
            </a:extLst>
          </p:cNvPr>
          <p:cNvPicPr>
            <a:picLocks noChangeAspect="1"/>
          </p:cNvPicPr>
          <p:nvPr/>
        </p:nvPicPr>
        <p:blipFill>
          <a:blip r:embed="rId4">
            <a:extLst>
              <a:ext uri="{28A0092B-C50C-407E-A947-70E740481C1C}">
                <a14:useLocalDpi xmlns:a14="http://schemas.microsoft.com/office/drawing/2010/main" val="0"/>
              </a:ext>
            </a:extLst>
          </a:blip>
          <a:srcRect t="18830" r="1" b="48566"/>
          <a:stretch>
            <a:fillRect/>
          </a:stretch>
        </p:blipFill>
        <p:spPr>
          <a:xfrm>
            <a:off x="20" y="3511295"/>
            <a:ext cx="7384628"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pic>
        <p:nvPicPr>
          <p:cNvPr id="11" name="Picture 10">
            <a:extLst>
              <a:ext uri="{FF2B5EF4-FFF2-40B4-BE49-F238E27FC236}">
                <a16:creationId xmlns:a16="http://schemas.microsoft.com/office/drawing/2014/main" id="{4A66105B-0793-72D7-418C-17431D6D6176}"/>
              </a:ext>
            </a:extLst>
          </p:cNvPr>
          <p:cNvPicPr>
            <a:picLocks noChangeAspect="1"/>
          </p:cNvPicPr>
          <p:nvPr/>
        </p:nvPicPr>
        <p:blipFill>
          <a:blip r:embed="rId5">
            <a:extLst>
              <a:ext uri="{28A0092B-C50C-407E-A947-70E740481C1C}">
                <a14:useLocalDpi xmlns:a14="http://schemas.microsoft.com/office/drawing/2010/main" val="0"/>
              </a:ext>
            </a:extLst>
          </a:blip>
          <a:srcRect t="18623" r="-2" b="16249"/>
          <a:stretch>
            <a:fillRect/>
          </a:stretch>
        </p:blipFill>
        <p:spPr>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p:spPr>
      </p:pic>
    </p:spTree>
    <p:extLst>
      <p:ext uri="{BB962C8B-B14F-4D97-AF65-F5344CB8AC3E}">
        <p14:creationId xmlns:p14="http://schemas.microsoft.com/office/powerpoint/2010/main" val="2081444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23046D70-E1F1-1D36-C568-0703036E8EA7}"/>
              </a:ext>
            </a:extLst>
          </p:cNvPr>
          <p:cNvPicPr>
            <a:picLocks noChangeAspect="1"/>
          </p:cNvPicPr>
          <p:nvPr/>
        </p:nvPicPr>
        <p:blipFill>
          <a:blip r:embed="rId2"/>
          <a:srcRect t="8353" r="2" b="15812"/>
          <a:stretch>
            <a:fillRect/>
          </a:stretch>
        </p:blipFill>
        <p:spPr>
          <a:xfrm>
            <a:off x="-1" y="10"/>
            <a:ext cx="7370057" cy="6857990"/>
          </a:xfrm>
          <a:prstGeom prst="rect">
            <a:avLst/>
          </a:prstGeom>
        </p:spPr>
      </p:pic>
      <p:pic>
        <p:nvPicPr>
          <p:cNvPr id="7" name="Picture 6">
            <a:extLst>
              <a:ext uri="{FF2B5EF4-FFF2-40B4-BE49-F238E27FC236}">
                <a16:creationId xmlns:a16="http://schemas.microsoft.com/office/drawing/2014/main" id="{3B898336-36E4-D602-49C6-46036A26A78E}"/>
              </a:ext>
            </a:extLst>
          </p:cNvPr>
          <p:cNvPicPr>
            <a:picLocks noChangeAspect="1"/>
          </p:cNvPicPr>
          <p:nvPr/>
        </p:nvPicPr>
        <p:blipFill>
          <a:blip r:embed="rId3"/>
          <a:srcRect r="-3" b="882"/>
          <a:stretch>
            <a:fillRect/>
          </a:stretch>
        </p:blipFill>
        <p:spPr>
          <a:xfrm>
            <a:off x="7534656" y="1"/>
            <a:ext cx="4657344" cy="3346704"/>
          </a:xfrm>
          <a:prstGeom prst="rect">
            <a:avLst/>
          </a:prstGeom>
        </p:spPr>
      </p:pic>
      <p:pic>
        <p:nvPicPr>
          <p:cNvPr id="9" name="Picture 8">
            <a:extLst>
              <a:ext uri="{FF2B5EF4-FFF2-40B4-BE49-F238E27FC236}">
                <a16:creationId xmlns:a16="http://schemas.microsoft.com/office/drawing/2014/main" id="{9D5BDF64-D1EA-E755-A26C-CF5C2DB1687E}"/>
              </a:ext>
            </a:extLst>
          </p:cNvPr>
          <p:cNvPicPr>
            <a:picLocks noChangeAspect="1"/>
          </p:cNvPicPr>
          <p:nvPr/>
        </p:nvPicPr>
        <p:blipFill>
          <a:blip r:embed="rId4"/>
          <a:srcRect r="-3" b="15208"/>
          <a:stretch>
            <a:fillRect/>
          </a:stretch>
        </p:blipFill>
        <p:spPr>
          <a:xfrm>
            <a:off x="7534654" y="3511296"/>
            <a:ext cx="4657346" cy="3346704"/>
          </a:xfrm>
          <a:prstGeom prst="rect">
            <a:avLst/>
          </a:prstGeom>
        </p:spPr>
      </p:pic>
    </p:spTree>
    <p:extLst>
      <p:ext uri="{BB962C8B-B14F-4D97-AF65-F5344CB8AC3E}">
        <p14:creationId xmlns:p14="http://schemas.microsoft.com/office/powerpoint/2010/main" val="3700305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a:extLst>
              <a:ext uri="{FF2B5EF4-FFF2-40B4-BE49-F238E27FC236}">
                <a16:creationId xmlns:a16="http://schemas.microsoft.com/office/drawing/2014/main" id="{81DED7AB-FB76-5E34-BB5E-751637EA8CB0}"/>
              </a:ext>
            </a:extLst>
          </p:cNvPr>
          <p:cNvPicPr>
            <a:picLocks noChangeAspect="1"/>
          </p:cNvPicPr>
          <p:nvPr/>
        </p:nvPicPr>
        <p:blipFill>
          <a:blip r:embed="rId2"/>
          <a:srcRect t="5324" r="1" b="14187"/>
          <a:stretch>
            <a:fillRect/>
          </a:stretch>
        </p:blipFill>
        <p:spPr>
          <a:xfrm>
            <a:off x="-1" y="10"/>
            <a:ext cx="7370057" cy="6857990"/>
          </a:xfrm>
          <a:prstGeom prst="rect">
            <a:avLst/>
          </a:prstGeom>
        </p:spPr>
      </p:pic>
      <p:pic>
        <p:nvPicPr>
          <p:cNvPr id="7" name="Picture 6">
            <a:extLst>
              <a:ext uri="{FF2B5EF4-FFF2-40B4-BE49-F238E27FC236}">
                <a16:creationId xmlns:a16="http://schemas.microsoft.com/office/drawing/2014/main" id="{4E626847-EDF5-4844-5E2C-069E6DB035A5}"/>
              </a:ext>
            </a:extLst>
          </p:cNvPr>
          <p:cNvPicPr>
            <a:picLocks noChangeAspect="1"/>
          </p:cNvPicPr>
          <p:nvPr/>
        </p:nvPicPr>
        <p:blipFill>
          <a:blip r:embed="rId3"/>
          <a:srcRect r="-3" b="11556"/>
          <a:stretch>
            <a:fillRect/>
          </a:stretch>
        </p:blipFill>
        <p:spPr>
          <a:xfrm>
            <a:off x="7534656" y="1"/>
            <a:ext cx="4657344" cy="3346704"/>
          </a:xfrm>
          <a:prstGeom prst="rect">
            <a:avLst/>
          </a:prstGeom>
        </p:spPr>
      </p:pic>
      <p:pic>
        <p:nvPicPr>
          <p:cNvPr id="5" name="Content Placeholder 4">
            <a:extLst>
              <a:ext uri="{FF2B5EF4-FFF2-40B4-BE49-F238E27FC236}">
                <a16:creationId xmlns:a16="http://schemas.microsoft.com/office/drawing/2014/main" id="{AB1A9953-6782-1E55-5799-941741D98066}"/>
              </a:ext>
            </a:extLst>
          </p:cNvPr>
          <p:cNvPicPr>
            <a:picLocks noChangeAspect="1"/>
          </p:cNvPicPr>
          <p:nvPr/>
        </p:nvPicPr>
        <p:blipFill>
          <a:blip r:embed="rId4"/>
          <a:srcRect r="-3" b="4186"/>
          <a:stretch>
            <a:fillRect/>
          </a:stretch>
        </p:blipFill>
        <p:spPr>
          <a:xfrm>
            <a:off x="7534654" y="3511296"/>
            <a:ext cx="4657346" cy="3346704"/>
          </a:xfrm>
          <a:prstGeom prst="rect">
            <a:avLst/>
          </a:prstGeom>
        </p:spPr>
      </p:pic>
    </p:spTree>
    <p:extLst>
      <p:ext uri="{BB962C8B-B14F-4D97-AF65-F5344CB8AC3E}">
        <p14:creationId xmlns:p14="http://schemas.microsoft.com/office/powerpoint/2010/main" val="3504414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A6F8999-CA74-DFB2-2A61-65D9EB0F7F17}"/>
              </a:ext>
            </a:extLst>
          </p:cNvPr>
          <p:cNvPicPr>
            <a:picLocks noChangeAspect="1"/>
          </p:cNvPicPr>
          <p:nvPr/>
        </p:nvPicPr>
        <p:blipFill>
          <a:blip r:embed="rId2"/>
          <a:srcRect r="-3" b="14469"/>
          <a:stretch>
            <a:fillRect/>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12" name="Picture 11">
            <a:extLst>
              <a:ext uri="{FF2B5EF4-FFF2-40B4-BE49-F238E27FC236}">
                <a16:creationId xmlns:a16="http://schemas.microsoft.com/office/drawing/2014/main" id="{471FC7F9-FFC4-E993-30ED-A4EEE86477BF}"/>
              </a:ext>
            </a:extLst>
          </p:cNvPr>
          <p:cNvPicPr>
            <a:picLocks noChangeAspect="1"/>
          </p:cNvPicPr>
          <p:nvPr/>
        </p:nvPicPr>
        <p:blipFill>
          <a:blip r:embed="rId3"/>
          <a:srcRect b="44241"/>
          <a:stretch>
            <a:fillRect/>
          </a:stretch>
        </p:blipFill>
        <p:spPr>
          <a:xfrm>
            <a:off x="4182010"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10" name="Picture 9">
            <a:extLst>
              <a:ext uri="{FF2B5EF4-FFF2-40B4-BE49-F238E27FC236}">
                <a16:creationId xmlns:a16="http://schemas.microsoft.com/office/drawing/2014/main" id="{94FFEFD2-C813-B667-380A-B3F4F65DAC86}"/>
              </a:ext>
            </a:extLst>
          </p:cNvPr>
          <p:cNvPicPr>
            <a:picLocks noChangeAspect="1"/>
          </p:cNvPicPr>
          <p:nvPr/>
        </p:nvPicPr>
        <p:blipFill>
          <a:blip r:embed="rId4"/>
          <a:srcRect l="8098" r="2" b="2"/>
          <a:stretch>
            <a:fillRect/>
          </a:stretch>
        </p:blipFill>
        <p:spPr>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Tree>
    <p:extLst>
      <p:ext uri="{BB962C8B-B14F-4D97-AF65-F5344CB8AC3E}">
        <p14:creationId xmlns:p14="http://schemas.microsoft.com/office/powerpoint/2010/main" val="17518721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CD950F15-6D99-47E2-B154-2C00E88EA17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24" name="Rectangle 23">
              <a:extLst>
                <a:ext uri="{FF2B5EF4-FFF2-40B4-BE49-F238E27FC236}">
                  <a16:creationId xmlns:a16="http://schemas.microsoft.com/office/drawing/2014/main" id="{1A14C901-D8C8-4CD1-AAA5-1A817CF01E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a:p>
          </p:txBody>
        </p:sp>
        <p:sp>
          <p:nvSpPr>
            <p:cNvPr id="25" name="Oval 24">
              <a:extLst>
                <a:ext uri="{FF2B5EF4-FFF2-40B4-BE49-F238E27FC236}">
                  <a16:creationId xmlns:a16="http://schemas.microsoft.com/office/drawing/2014/main" id="{197C4951-D8F5-46FB-8B71-688125345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6" name="Oval 25">
              <a:extLst>
                <a:ext uri="{FF2B5EF4-FFF2-40B4-BE49-F238E27FC236}">
                  <a16:creationId xmlns:a16="http://schemas.microsoft.com/office/drawing/2014/main" id="{F86A28D8-A49D-4FCF-A23D-E67EB998D2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7" name="Oval 26">
              <a:extLst>
                <a:ext uri="{FF2B5EF4-FFF2-40B4-BE49-F238E27FC236}">
                  <a16:creationId xmlns:a16="http://schemas.microsoft.com/office/drawing/2014/main" id="{E5457A18-54B4-4D19-8822-970FB0CF61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8" name="Oval 27">
              <a:extLst>
                <a:ext uri="{FF2B5EF4-FFF2-40B4-BE49-F238E27FC236}">
                  <a16:creationId xmlns:a16="http://schemas.microsoft.com/office/drawing/2014/main" id="{2FD1E74F-5193-4410-8D57-F2F44EDBC9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9" name="Oval 28">
              <a:extLst>
                <a:ext uri="{FF2B5EF4-FFF2-40B4-BE49-F238E27FC236}">
                  <a16:creationId xmlns:a16="http://schemas.microsoft.com/office/drawing/2014/main" id="{3A60DA7D-DF3C-42E6-B8E7-CA05113A2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0" name="Freeform 5">
              <a:extLst>
                <a:ext uri="{FF2B5EF4-FFF2-40B4-BE49-F238E27FC236}">
                  <a16:creationId xmlns:a16="http://schemas.microsoft.com/office/drawing/2014/main" id="{49DD32C2-73A0-44F9-A340-1E4DBD52135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IE"/>
            </a:p>
          </p:txBody>
        </p:sp>
      </p:grpSp>
      <p:sp>
        <p:nvSpPr>
          <p:cNvPr id="31" name="Rectangle 30">
            <a:extLst>
              <a:ext uri="{FF2B5EF4-FFF2-40B4-BE49-F238E27FC236}">
                <a16:creationId xmlns:a16="http://schemas.microsoft.com/office/drawing/2014/main" id="{4FE4FEFB-1CF6-42E6-A494-7745875401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 name="Title 1">
            <a:extLst>
              <a:ext uri="{FF2B5EF4-FFF2-40B4-BE49-F238E27FC236}">
                <a16:creationId xmlns:a16="http://schemas.microsoft.com/office/drawing/2014/main" id="{58BF5801-41EE-3859-9BFC-26A750E78E6A}"/>
              </a:ext>
            </a:extLst>
          </p:cNvPr>
          <p:cNvSpPr>
            <a:spLocks noGrp="1"/>
          </p:cNvSpPr>
          <p:nvPr>
            <p:ph type="title"/>
          </p:nvPr>
        </p:nvSpPr>
        <p:spPr>
          <a:xfrm>
            <a:off x="649975" y="4517136"/>
            <a:ext cx="9453911" cy="1174947"/>
          </a:xfrm>
        </p:spPr>
        <p:txBody>
          <a:bodyPr vert="horz" lIns="91440" tIns="45720" rIns="91440" bIns="45720" rtlCol="0" anchor="b">
            <a:normAutofit/>
          </a:bodyPr>
          <a:lstStyle/>
          <a:p>
            <a:r>
              <a:rPr lang="en-US" sz="6000"/>
              <a:t>What a busy year! </a:t>
            </a:r>
          </a:p>
        </p:txBody>
      </p:sp>
      <p:pic>
        <p:nvPicPr>
          <p:cNvPr id="5" name="Content Placeholder 4">
            <a:extLst>
              <a:ext uri="{FF2B5EF4-FFF2-40B4-BE49-F238E27FC236}">
                <a16:creationId xmlns:a16="http://schemas.microsoft.com/office/drawing/2014/main" id="{2BDCA297-C94E-10DD-6CFF-721348D61204}"/>
              </a:ext>
            </a:extLst>
          </p:cNvPr>
          <p:cNvPicPr>
            <a:picLocks noGrp="1" noChangeAspect="1"/>
          </p:cNvPicPr>
          <p:nvPr>
            <p:ph idx="1"/>
          </p:nvPr>
        </p:nvPicPr>
        <p:blipFill>
          <a:blip r:embed="rId3"/>
          <a:srcRect r="8343" b="-4"/>
          <a:stretch>
            <a:fillRect/>
          </a:stretch>
        </p:blipFill>
        <p:spPr>
          <a:xfrm>
            <a:off x="893333" y="730726"/>
            <a:ext cx="4285681" cy="3506977"/>
          </a:xfrm>
          <a:prstGeom prst="roundRect">
            <a:avLst>
              <a:gd name="adj" fmla="val 1858"/>
            </a:avLst>
          </a:prstGeom>
          <a:effectLst/>
        </p:spPr>
      </p:pic>
      <p:pic>
        <p:nvPicPr>
          <p:cNvPr id="7" name="Picture 6">
            <a:extLst>
              <a:ext uri="{FF2B5EF4-FFF2-40B4-BE49-F238E27FC236}">
                <a16:creationId xmlns:a16="http://schemas.microsoft.com/office/drawing/2014/main" id="{82F71B5A-B959-3029-45E9-F9A755950C4B}"/>
              </a:ext>
            </a:extLst>
          </p:cNvPr>
          <p:cNvPicPr>
            <a:picLocks noChangeAspect="1"/>
          </p:cNvPicPr>
          <p:nvPr/>
        </p:nvPicPr>
        <p:blipFill>
          <a:blip r:embed="rId4"/>
          <a:srcRect l="7386" r="4609" b="1"/>
          <a:stretch>
            <a:fillRect/>
          </a:stretch>
        </p:blipFill>
        <p:spPr>
          <a:xfrm>
            <a:off x="5659260" y="730726"/>
            <a:ext cx="4286593" cy="3506977"/>
          </a:xfrm>
          <a:prstGeom prst="roundRect">
            <a:avLst>
              <a:gd name="adj" fmla="val 1858"/>
            </a:avLst>
          </a:prstGeom>
          <a:effectLst/>
        </p:spPr>
      </p:pic>
    </p:spTree>
    <p:extLst>
      <p:ext uri="{BB962C8B-B14F-4D97-AF65-F5344CB8AC3E}">
        <p14:creationId xmlns:p14="http://schemas.microsoft.com/office/powerpoint/2010/main" val="39830901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0F62E56-5576-EE4C-034E-B315179A98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60838C-0893-FFF7-00B8-3949F43FF1DA}"/>
              </a:ext>
            </a:extLst>
          </p:cNvPr>
          <p:cNvSpPr>
            <a:spLocks noGrp="1"/>
          </p:cNvSpPr>
          <p:nvPr>
            <p:ph type="title"/>
          </p:nvPr>
        </p:nvSpPr>
        <p:spPr>
          <a:xfrm>
            <a:off x="838200" y="544286"/>
            <a:ext cx="10515600" cy="740228"/>
          </a:xfrm>
        </p:spPr>
        <p:txBody>
          <a:bodyPr vert="horz" lIns="91440" tIns="45720" rIns="91440" bIns="45720" rtlCol="0" anchor="b">
            <a:normAutofit/>
          </a:bodyPr>
          <a:lstStyle/>
          <a:p>
            <a:r>
              <a:rPr lang="en-US" dirty="0"/>
              <a:t>2025 Financial Report</a:t>
            </a:r>
          </a:p>
        </p:txBody>
      </p:sp>
      <p:graphicFrame>
        <p:nvGraphicFramePr>
          <p:cNvPr id="3" name="Object 2">
            <a:extLst>
              <a:ext uri="{FF2B5EF4-FFF2-40B4-BE49-F238E27FC236}">
                <a16:creationId xmlns:a16="http://schemas.microsoft.com/office/drawing/2014/main" id="{8A3ED09E-23CF-B22C-5F48-E409595B91A8}"/>
              </a:ext>
            </a:extLst>
          </p:cNvPr>
          <p:cNvGraphicFramePr>
            <a:graphicFrameLocks noChangeAspect="1"/>
          </p:cNvGraphicFramePr>
          <p:nvPr>
            <p:extLst>
              <p:ext uri="{D42A27DB-BD31-4B8C-83A1-F6EECF244321}">
                <p14:modId xmlns:p14="http://schemas.microsoft.com/office/powerpoint/2010/main" val="1034793564"/>
              </p:ext>
            </p:extLst>
          </p:nvPr>
        </p:nvGraphicFramePr>
        <p:xfrm>
          <a:off x="581479" y="1284514"/>
          <a:ext cx="6744607" cy="4770007"/>
        </p:xfrm>
        <a:graphic>
          <a:graphicData uri="http://schemas.openxmlformats.org/presentationml/2006/ole">
            <mc:AlternateContent xmlns:mc="http://schemas.openxmlformats.org/markup-compatibility/2006">
              <mc:Choice xmlns:v="urn:schemas-microsoft-com:vml" Requires="v">
                <p:oleObj name="Worksheet" r:id="rId2" imgW="8089982" imgH="6267424" progId="Excel.Sheet.12">
                  <p:embed/>
                </p:oleObj>
              </mc:Choice>
              <mc:Fallback>
                <p:oleObj name="Worksheet" r:id="rId2" imgW="8089982" imgH="6267424" progId="Excel.Sheet.12">
                  <p:embed/>
                  <p:pic>
                    <p:nvPicPr>
                      <p:cNvPr id="3" name="Object 2">
                        <a:extLst>
                          <a:ext uri="{FF2B5EF4-FFF2-40B4-BE49-F238E27FC236}">
                            <a16:creationId xmlns:a16="http://schemas.microsoft.com/office/drawing/2014/main" id="{8A3ED09E-23CF-B22C-5F48-E409595B91A8}"/>
                          </a:ext>
                        </a:extLst>
                      </p:cNvPr>
                      <p:cNvPicPr/>
                      <p:nvPr/>
                    </p:nvPicPr>
                    <p:blipFill>
                      <a:blip r:embed="rId3"/>
                      <a:stretch>
                        <a:fillRect/>
                      </a:stretch>
                    </p:blipFill>
                    <p:spPr>
                      <a:xfrm>
                        <a:off x="581479" y="1284514"/>
                        <a:ext cx="6744607" cy="4770007"/>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C21BEB49-5D30-6DC8-1D0D-C195DB631729}"/>
              </a:ext>
            </a:extLst>
          </p:cNvPr>
          <p:cNvPicPr>
            <a:picLocks noChangeAspect="1"/>
          </p:cNvPicPr>
          <p:nvPr/>
        </p:nvPicPr>
        <p:blipFill>
          <a:blip r:embed="rId4"/>
          <a:stretch>
            <a:fillRect/>
          </a:stretch>
        </p:blipFill>
        <p:spPr>
          <a:xfrm>
            <a:off x="7470978" y="252517"/>
            <a:ext cx="4139543" cy="1798476"/>
          </a:xfrm>
          <a:prstGeom prst="rect">
            <a:avLst/>
          </a:prstGeom>
        </p:spPr>
      </p:pic>
      <p:sp>
        <p:nvSpPr>
          <p:cNvPr id="12" name="TextBox 11">
            <a:extLst>
              <a:ext uri="{FF2B5EF4-FFF2-40B4-BE49-F238E27FC236}">
                <a16:creationId xmlns:a16="http://schemas.microsoft.com/office/drawing/2014/main" id="{7DD78CDF-2592-EF1B-F8E9-405FE9F73D1C}"/>
              </a:ext>
            </a:extLst>
          </p:cNvPr>
          <p:cNvSpPr txBox="1"/>
          <p:nvPr/>
        </p:nvSpPr>
        <p:spPr>
          <a:xfrm>
            <a:off x="8371115" y="2347241"/>
            <a:ext cx="2586264" cy="1754326"/>
          </a:xfrm>
          <a:prstGeom prst="rect">
            <a:avLst/>
          </a:prstGeom>
          <a:noFill/>
        </p:spPr>
        <p:txBody>
          <a:bodyPr wrap="square" rtlCol="0">
            <a:spAutoFit/>
          </a:bodyPr>
          <a:lstStyle/>
          <a:p>
            <a:pPr marL="285750" indent="-285750">
              <a:buFont typeface="Arial" panose="020B0604020202020204" pitchFamily="34" charset="0"/>
              <a:buChar char="•"/>
            </a:pPr>
            <a:r>
              <a:rPr lang="en-IE" dirty="0"/>
              <a:t>Financial Report, extension until end of April </a:t>
            </a:r>
          </a:p>
          <a:p>
            <a:pPr marL="285750" indent="-285750">
              <a:buFont typeface="Arial" panose="020B0604020202020204" pitchFamily="34" charset="0"/>
              <a:buChar char="•"/>
            </a:pPr>
            <a:r>
              <a:rPr lang="en-IE" dirty="0"/>
              <a:t>€32,687.20 under spend , to be claimed back </a:t>
            </a:r>
          </a:p>
        </p:txBody>
      </p:sp>
    </p:spTree>
    <p:extLst>
      <p:ext uri="{BB962C8B-B14F-4D97-AF65-F5344CB8AC3E}">
        <p14:creationId xmlns:p14="http://schemas.microsoft.com/office/powerpoint/2010/main" val="4099462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99F92C0-7F0D-FF04-9A27-A6426B337ACC}"/>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3C9199-4316-5CB6-5EA9-63B808FAC858}"/>
              </a:ext>
            </a:extLst>
          </p:cNvPr>
          <p:cNvSpPr>
            <a:spLocks noGrp="1"/>
          </p:cNvSpPr>
          <p:nvPr>
            <p:ph type="title"/>
          </p:nvPr>
        </p:nvSpPr>
        <p:spPr>
          <a:xfrm>
            <a:off x="755903" y="3399769"/>
            <a:ext cx="10640754" cy="775845"/>
          </a:xfrm>
        </p:spPr>
        <p:txBody>
          <a:bodyPr vert="horz" lIns="91440" tIns="45720" rIns="91440" bIns="45720" rtlCol="0" anchor="b">
            <a:normAutofit/>
          </a:bodyPr>
          <a:lstStyle/>
          <a:p>
            <a:pPr algn="ctr"/>
            <a:r>
              <a:rPr lang="en-US" sz="4000" kern="1200" dirty="0">
                <a:solidFill>
                  <a:schemeClr val="tx2"/>
                </a:solidFill>
                <a:latin typeface="+mj-lt"/>
                <a:ea typeface="+mj-ea"/>
                <a:cs typeface="+mj-cs"/>
              </a:rPr>
              <a:t>2026 Proposed Workplan</a:t>
            </a:r>
          </a:p>
        </p:txBody>
      </p:sp>
      <p:grpSp>
        <p:nvGrpSpPr>
          <p:cNvPr id="32" name="Group 31">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33" name="Freeform: Shape 32">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6" name="Freeform: Shape 35">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3">
            <a:extLst>
              <a:ext uri="{FF2B5EF4-FFF2-40B4-BE49-F238E27FC236}">
                <a16:creationId xmlns:a16="http://schemas.microsoft.com/office/drawing/2014/main" id="{DBE9ED74-DE93-95A4-DDE0-F99EAD00052A}"/>
              </a:ext>
            </a:extLst>
          </p:cNvPr>
          <p:cNvPicPr>
            <a:picLocks noChangeAspect="1"/>
          </p:cNvPicPr>
          <p:nvPr/>
        </p:nvPicPr>
        <p:blipFill>
          <a:blip r:embed="rId2"/>
          <a:stretch>
            <a:fillRect/>
          </a:stretch>
        </p:blipFill>
        <p:spPr>
          <a:xfrm>
            <a:off x="2804853" y="320231"/>
            <a:ext cx="6520842" cy="2836567"/>
          </a:xfrm>
          <a:prstGeom prst="rect">
            <a:avLst/>
          </a:prstGeom>
        </p:spPr>
      </p:pic>
      <p:grpSp>
        <p:nvGrpSpPr>
          <p:cNvPr id="38" name="Group 37">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39" name="Freeform: Shape 38">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Freeform: Shape 40">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Shape 41">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87230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122F58-3A30-C4D6-7401-A13381B066A2}"/>
              </a:ext>
            </a:extLst>
          </p:cNvPr>
          <p:cNvSpPr>
            <a:spLocks noGrp="1"/>
          </p:cNvSpPr>
          <p:nvPr>
            <p:ph type="title"/>
          </p:nvPr>
        </p:nvSpPr>
        <p:spPr>
          <a:xfrm>
            <a:off x="755903" y="3399769"/>
            <a:ext cx="10640754" cy="775845"/>
          </a:xfrm>
        </p:spPr>
        <p:txBody>
          <a:bodyPr vert="horz" lIns="91440" tIns="45720" rIns="91440" bIns="45720" rtlCol="0" anchor="b">
            <a:normAutofit/>
          </a:bodyPr>
          <a:lstStyle/>
          <a:p>
            <a:pPr algn="ctr"/>
            <a:r>
              <a:rPr lang="en-US" sz="4000" kern="1200">
                <a:solidFill>
                  <a:schemeClr val="tx2"/>
                </a:solidFill>
                <a:latin typeface="+mj-lt"/>
                <a:ea typeface="+mj-ea"/>
                <a:cs typeface="+mj-cs"/>
              </a:rPr>
              <a:t>Minutes &amp; Matters Arising</a:t>
            </a:r>
          </a:p>
        </p:txBody>
      </p:sp>
      <p:grpSp>
        <p:nvGrpSpPr>
          <p:cNvPr id="13" name="Group 12">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14" name="Freeform: Shape 13">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7" name="Freeform: Shape 16">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3">
            <a:extLst>
              <a:ext uri="{FF2B5EF4-FFF2-40B4-BE49-F238E27FC236}">
                <a16:creationId xmlns:a16="http://schemas.microsoft.com/office/drawing/2014/main" id="{B4EFA00F-5500-3BEA-FB8E-028C7E19A596}"/>
              </a:ext>
            </a:extLst>
          </p:cNvPr>
          <p:cNvPicPr>
            <a:picLocks noChangeAspect="1"/>
          </p:cNvPicPr>
          <p:nvPr/>
        </p:nvPicPr>
        <p:blipFill>
          <a:blip r:embed="rId2"/>
          <a:stretch>
            <a:fillRect/>
          </a:stretch>
        </p:blipFill>
        <p:spPr>
          <a:xfrm>
            <a:off x="2804853" y="320231"/>
            <a:ext cx="6520842" cy="2836567"/>
          </a:xfrm>
          <a:prstGeom prst="rect">
            <a:avLst/>
          </a:prstGeom>
        </p:spPr>
      </p:pic>
      <p:grpSp>
        <p:nvGrpSpPr>
          <p:cNvPr id="19" name="Group 18">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20" name="Freeform: Shape 19">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895848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4672" y="802955"/>
            <a:ext cx="4766330" cy="1454051"/>
          </a:xfrm>
        </p:spPr>
        <p:txBody>
          <a:bodyPr>
            <a:normAutofit/>
          </a:bodyPr>
          <a:lstStyle/>
          <a:p>
            <a:r>
              <a:rPr lang="en-IE" sz="3600">
                <a:solidFill>
                  <a:schemeClr val="tx2"/>
                </a:solidFill>
              </a:rPr>
              <a:t>Governance &amp; Organisation</a:t>
            </a:r>
          </a:p>
        </p:txBody>
      </p:sp>
      <p:sp>
        <p:nvSpPr>
          <p:cNvPr id="3" name="Content Placeholder 2"/>
          <p:cNvSpPr>
            <a:spLocks noGrp="1"/>
          </p:cNvSpPr>
          <p:nvPr>
            <p:ph idx="1"/>
          </p:nvPr>
        </p:nvSpPr>
        <p:spPr>
          <a:xfrm>
            <a:off x="804672" y="2421683"/>
            <a:ext cx="4765949" cy="3353476"/>
          </a:xfrm>
        </p:spPr>
        <p:txBody>
          <a:bodyPr anchor="t">
            <a:normAutofit/>
          </a:bodyPr>
          <a:lstStyle/>
          <a:p>
            <a:r>
              <a:rPr lang="en-US" sz="1800" dirty="0">
                <a:solidFill>
                  <a:schemeClr val="tx2"/>
                </a:solidFill>
              </a:rPr>
              <a:t>Renegotiate and sign MOU with Cork County Council (by March)</a:t>
            </a:r>
          </a:p>
          <a:p>
            <a:r>
              <a:rPr lang="en-US" sz="1800" dirty="0">
                <a:solidFill>
                  <a:schemeClr val="tx2"/>
                </a:solidFill>
              </a:rPr>
              <a:t>Monthly Secretariat meetings (3rd Tuesday each month, 9 meetings in a year)</a:t>
            </a:r>
          </a:p>
          <a:p>
            <a:r>
              <a:rPr lang="en-US" sz="1800" dirty="0">
                <a:solidFill>
                  <a:schemeClr val="tx2"/>
                </a:solidFill>
              </a:rPr>
              <a:t>Sub-groups oversee staff, finance and supports</a:t>
            </a:r>
          </a:p>
        </p:txBody>
      </p:sp>
      <p:grpSp>
        <p:nvGrpSpPr>
          <p:cNvPr id="25" name="Group 24">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26" name="Freeform: Shape 25">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908398B6-CB65-F6DB-A1F5-4C3751676D45}"/>
              </a:ext>
            </a:extLst>
          </p:cNvPr>
          <p:cNvPicPr>
            <a:picLocks noChangeAspect="1"/>
          </p:cNvPicPr>
          <p:nvPr/>
        </p:nvPicPr>
        <p:blipFill>
          <a:blip r:embed="rId2"/>
          <a:stretch>
            <a:fillRect/>
          </a:stretch>
        </p:blipFill>
        <p:spPr>
          <a:xfrm>
            <a:off x="8013291" y="2421683"/>
            <a:ext cx="3178572" cy="295439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4672" y="802955"/>
            <a:ext cx="4766330" cy="1454051"/>
          </a:xfrm>
        </p:spPr>
        <p:txBody>
          <a:bodyPr>
            <a:normAutofit/>
          </a:bodyPr>
          <a:lstStyle/>
          <a:p>
            <a:r>
              <a:rPr lang="en-IE" sz="3600">
                <a:solidFill>
                  <a:schemeClr val="tx2"/>
                </a:solidFill>
              </a:rPr>
              <a:t>Representatives &amp; Secretariat</a:t>
            </a:r>
          </a:p>
        </p:txBody>
      </p:sp>
      <p:sp>
        <p:nvSpPr>
          <p:cNvPr id="3" name="Content Placeholder 2"/>
          <p:cNvSpPr>
            <a:spLocks noGrp="1"/>
          </p:cNvSpPr>
          <p:nvPr>
            <p:ph idx="1"/>
          </p:nvPr>
        </p:nvSpPr>
        <p:spPr>
          <a:xfrm>
            <a:off x="804672" y="2421683"/>
            <a:ext cx="4765949" cy="3353476"/>
          </a:xfrm>
        </p:spPr>
        <p:txBody>
          <a:bodyPr anchor="t">
            <a:normAutofit/>
          </a:bodyPr>
          <a:lstStyle/>
          <a:p>
            <a:r>
              <a:rPr lang="en-US" sz="1800" dirty="0">
                <a:solidFill>
                  <a:schemeClr val="tx2"/>
                </a:solidFill>
              </a:rPr>
              <a:t>Induction for new representatives and Secretariat members</a:t>
            </a:r>
          </a:p>
          <a:p>
            <a:r>
              <a:rPr lang="en-US" sz="1800" dirty="0">
                <a:solidFill>
                  <a:schemeClr val="tx2"/>
                </a:solidFill>
              </a:rPr>
              <a:t>Training to support meaningful participation</a:t>
            </a:r>
          </a:p>
          <a:p>
            <a:r>
              <a:rPr lang="en-US" sz="1800" dirty="0">
                <a:solidFill>
                  <a:schemeClr val="tx2"/>
                </a:solidFill>
              </a:rPr>
              <a:t>Ongoing support and networking</a:t>
            </a:r>
          </a:p>
          <a:p>
            <a:r>
              <a:rPr lang="en-US" sz="1800" dirty="0">
                <a:solidFill>
                  <a:schemeClr val="tx2"/>
                </a:solidFill>
              </a:rPr>
              <a:t>Need to increase attendance &amp; reporting </a:t>
            </a:r>
          </a:p>
        </p:txBody>
      </p:sp>
      <p:grpSp>
        <p:nvGrpSpPr>
          <p:cNvPr id="13" name="Group 12">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14" name="Freeform: Shape 13">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3074BA8B-C70A-A943-930E-A63FBD2C3565}"/>
              </a:ext>
            </a:extLst>
          </p:cNvPr>
          <p:cNvPicPr>
            <a:picLocks noChangeAspect="1"/>
          </p:cNvPicPr>
          <p:nvPr/>
        </p:nvPicPr>
        <p:blipFill>
          <a:blip r:embed="rId2"/>
          <a:stretch>
            <a:fillRect/>
          </a:stretch>
        </p:blipFill>
        <p:spPr>
          <a:xfrm>
            <a:off x="7708392" y="1965730"/>
            <a:ext cx="4142232" cy="3850084"/>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4672" y="802955"/>
            <a:ext cx="4766330" cy="1454051"/>
          </a:xfrm>
        </p:spPr>
        <p:txBody>
          <a:bodyPr>
            <a:normAutofit/>
          </a:bodyPr>
          <a:lstStyle/>
          <a:p>
            <a:r>
              <a:rPr lang="en-IE" sz="3600">
                <a:solidFill>
                  <a:schemeClr val="tx2"/>
                </a:solidFill>
              </a:rPr>
              <a:t>Membership &amp; Inclusion</a:t>
            </a:r>
          </a:p>
        </p:txBody>
      </p:sp>
      <p:sp>
        <p:nvSpPr>
          <p:cNvPr id="3" name="Content Placeholder 2"/>
          <p:cNvSpPr>
            <a:spLocks noGrp="1"/>
          </p:cNvSpPr>
          <p:nvPr>
            <p:ph idx="1"/>
          </p:nvPr>
        </p:nvSpPr>
        <p:spPr>
          <a:xfrm>
            <a:off x="804672" y="2421683"/>
            <a:ext cx="4765949" cy="3353476"/>
          </a:xfrm>
        </p:spPr>
        <p:txBody>
          <a:bodyPr anchor="t">
            <a:normAutofit/>
          </a:bodyPr>
          <a:lstStyle/>
          <a:p>
            <a:r>
              <a:rPr lang="en-US" sz="1800" dirty="0">
                <a:solidFill>
                  <a:schemeClr val="tx2"/>
                </a:solidFill>
              </a:rPr>
              <a:t>Continue to fill vacancies on committees and Secretariat</a:t>
            </a:r>
          </a:p>
          <a:p>
            <a:r>
              <a:rPr lang="en-US" sz="1800" dirty="0">
                <a:solidFill>
                  <a:schemeClr val="tx2"/>
                </a:solidFill>
              </a:rPr>
              <a:t>Maintain and update member group records, database overhaul</a:t>
            </a:r>
          </a:p>
          <a:p>
            <a:r>
              <a:rPr lang="en-US" sz="1800" dirty="0">
                <a:solidFill>
                  <a:schemeClr val="tx2"/>
                </a:solidFill>
              </a:rPr>
              <a:t>Encourage participation by harder‑to‑reach groups</a:t>
            </a:r>
          </a:p>
          <a:p>
            <a:r>
              <a:rPr lang="en-US" sz="1800" dirty="0">
                <a:solidFill>
                  <a:schemeClr val="tx2"/>
                </a:solidFill>
              </a:rPr>
              <a:t>Encourage stronger engagement by member groups</a:t>
            </a:r>
          </a:p>
        </p:txBody>
      </p:sp>
      <p:grpSp>
        <p:nvGrpSpPr>
          <p:cNvPr id="13" name="Group 12">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14" name="Freeform: Shape 13">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BE45E7EF-70AD-FC46-CB7D-5754AC88EAC4}"/>
              </a:ext>
            </a:extLst>
          </p:cNvPr>
          <p:cNvPicPr>
            <a:picLocks noChangeAspect="1"/>
          </p:cNvPicPr>
          <p:nvPr/>
        </p:nvPicPr>
        <p:blipFill>
          <a:blip r:embed="rId2"/>
          <a:stretch>
            <a:fillRect/>
          </a:stretch>
        </p:blipFill>
        <p:spPr>
          <a:xfrm>
            <a:off x="7708392" y="1964633"/>
            <a:ext cx="4142232" cy="3852277"/>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4672" y="802955"/>
            <a:ext cx="4766330" cy="1454051"/>
          </a:xfrm>
        </p:spPr>
        <p:txBody>
          <a:bodyPr>
            <a:normAutofit/>
          </a:bodyPr>
          <a:lstStyle/>
          <a:p>
            <a:r>
              <a:rPr lang="en-IE" sz="3600">
                <a:solidFill>
                  <a:schemeClr val="tx2"/>
                </a:solidFill>
              </a:rPr>
              <a:t>Communication &amp; Information</a:t>
            </a:r>
          </a:p>
        </p:txBody>
      </p:sp>
      <p:sp>
        <p:nvSpPr>
          <p:cNvPr id="3" name="Content Placeholder 2"/>
          <p:cNvSpPr>
            <a:spLocks noGrp="1"/>
          </p:cNvSpPr>
          <p:nvPr>
            <p:ph idx="1"/>
          </p:nvPr>
        </p:nvSpPr>
        <p:spPr>
          <a:xfrm>
            <a:off x="804672" y="2421683"/>
            <a:ext cx="4765949" cy="3353476"/>
          </a:xfrm>
        </p:spPr>
        <p:txBody>
          <a:bodyPr anchor="t">
            <a:normAutofit/>
          </a:bodyPr>
          <a:lstStyle/>
          <a:p>
            <a:r>
              <a:rPr lang="en-US" sz="1800" dirty="0">
                <a:solidFill>
                  <a:schemeClr val="tx2"/>
                </a:solidFill>
              </a:rPr>
              <a:t>Weekly newsletters and regular mass emails</a:t>
            </a:r>
          </a:p>
          <a:p>
            <a:r>
              <a:rPr lang="en-US" sz="1800" dirty="0">
                <a:solidFill>
                  <a:schemeClr val="tx2"/>
                </a:solidFill>
              </a:rPr>
              <a:t>Website and social media kept up to date</a:t>
            </a:r>
          </a:p>
          <a:p>
            <a:r>
              <a:rPr lang="en-US" sz="1800" dirty="0">
                <a:solidFill>
                  <a:schemeClr val="tx2"/>
                </a:solidFill>
              </a:rPr>
              <a:t>Promote funding, supports and member activities</a:t>
            </a:r>
          </a:p>
        </p:txBody>
      </p:sp>
      <p:grpSp>
        <p:nvGrpSpPr>
          <p:cNvPr id="13" name="Group 12">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14" name="Freeform: Shape 13">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7E98EC92-93BB-31CA-5E88-5C1E3AAAE070}"/>
              </a:ext>
            </a:extLst>
          </p:cNvPr>
          <p:cNvPicPr>
            <a:picLocks noChangeAspect="1"/>
          </p:cNvPicPr>
          <p:nvPr/>
        </p:nvPicPr>
        <p:blipFill>
          <a:blip r:embed="rId2"/>
          <a:stretch>
            <a:fillRect/>
          </a:stretch>
        </p:blipFill>
        <p:spPr>
          <a:xfrm>
            <a:off x="7708392" y="1964633"/>
            <a:ext cx="4142232" cy="3852277"/>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4672" y="802955"/>
            <a:ext cx="4766330" cy="1454051"/>
          </a:xfrm>
        </p:spPr>
        <p:txBody>
          <a:bodyPr>
            <a:normAutofit/>
          </a:bodyPr>
          <a:lstStyle/>
          <a:p>
            <a:r>
              <a:rPr lang="en-IE" sz="3600">
                <a:solidFill>
                  <a:schemeClr val="tx2"/>
                </a:solidFill>
              </a:rPr>
              <a:t>Linkage Groups</a:t>
            </a:r>
          </a:p>
        </p:txBody>
      </p:sp>
      <p:sp>
        <p:nvSpPr>
          <p:cNvPr id="3" name="Content Placeholder 2"/>
          <p:cNvSpPr>
            <a:spLocks noGrp="1"/>
          </p:cNvSpPr>
          <p:nvPr>
            <p:ph idx="1"/>
          </p:nvPr>
        </p:nvSpPr>
        <p:spPr>
          <a:xfrm>
            <a:off x="804672" y="2421683"/>
            <a:ext cx="4765949" cy="3353476"/>
          </a:xfrm>
        </p:spPr>
        <p:txBody>
          <a:bodyPr anchor="t">
            <a:normAutofit/>
          </a:bodyPr>
          <a:lstStyle/>
          <a:p>
            <a:r>
              <a:rPr lang="en-US" sz="1800" dirty="0">
                <a:solidFill>
                  <a:schemeClr val="tx2"/>
                </a:solidFill>
              </a:rPr>
              <a:t>Establish and support Linkage Groups</a:t>
            </a:r>
          </a:p>
          <a:p>
            <a:r>
              <a:rPr lang="en-US" sz="1800" dirty="0">
                <a:solidFill>
                  <a:schemeClr val="tx2"/>
                </a:solidFill>
              </a:rPr>
              <a:t>Training and networking opportunities</a:t>
            </a:r>
          </a:p>
          <a:p>
            <a:r>
              <a:rPr lang="en-US" sz="1800" dirty="0">
                <a:solidFill>
                  <a:schemeClr val="tx2"/>
                </a:solidFill>
              </a:rPr>
              <a:t>Improve communication between members and representatives</a:t>
            </a:r>
          </a:p>
          <a:p>
            <a:r>
              <a:rPr lang="en-US" sz="1800" dirty="0">
                <a:solidFill>
                  <a:schemeClr val="tx2"/>
                </a:solidFill>
              </a:rPr>
              <a:t>J Moore, PPN facilitator, recruited last year and has proposed work to get the Linkage Groups up and running </a:t>
            </a:r>
          </a:p>
        </p:txBody>
      </p:sp>
      <p:grpSp>
        <p:nvGrpSpPr>
          <p:cNvPr id="13" name="Group 12">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14" name="Freeform: Shape 13">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21BEAF63-5C17-1F1D-131D-C9EE9B1190B8}"/>
              </a:ext>
            </a:extLst>
          </p:cNvPr>
          <p:cNvPicPr>
            <a:picLocks noChangeAspect="1"/>
          </p:cNvPicPr>
          <p:nvPr/>
        </p:nvPicPr>
        <p:blipFill>
          <a:blip r:embed="rId2"/>
          <a:stretch>
            <a:fillRect/>
          </a:stretch>
        </p:blipFill>
        <p:spPr>
          <a:xfrm>
            <a:off x="7708392" y="1964633"/>
            <a:ext cx="4142232" cy="3852277"/>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8E9E3F-72CA-436E-E341-D0B4F99C0043}"/>
              </a:ext>
            </a:extLst>
          </p:cNvPr>
          <p:cNvSpPr>
            <a:spLocks noGrp="1"/>
          </p:cNvSpPr>
          <p:nvPr>
            <p:ph type="title"/>
          </p:nvPr>
        </p:nvSpPr>
        <p:spPr>
          <a:xfrm>
            <a:off x="804672" y="802955"/>
            <a:ext cx="4766330" cy="1454051"/>
          </a:xfrm>
        </p:spPr>
        <p:txBody>
          <a:bodyPr>
            <a:normAutofit/>
          </a:bodyPr>
          <a:lstStyle/>
          <a:p>
            <a:r>
              <a:rPr lang="en-IE" sz="3300">
                <a:solidFill>
                  <a:schemeClr val="tx2"/>
                </a:solidFill>
              </a:rPr>
              <a:t>Linkage Group Development Programme Proposal </a:t>
            </a:r>
          </a:p>
        </p:txBody>
      </p:sp>
      <p:sp>
        <p:nvSpPr>
          <p:cNvPr id="3" name="Content Placeholder 2">
            <a:extLst>
              <a:ext uri="{FF2B5EF4-FFF2-40B4-BE49-F238E27FC236}">
                <a16:creationId xmlns:a16="http://schemas.microsoft.com/office/drawing/2014/main" id="{9F9E850B-F590-0A9D-5AAE-CE49E92FF5B7}"/>
              </a:ext>
            </a:extLst>
          </p:cNvPr>
          <p:cNvSpPr>
            <a:spLocks noGrp="1"/>
          </p:cNvSpPr>
          <p:nvPr>
            <p:ph idx="1"/>
          </p:nvPr>
        </p:nvSpPr>
        <p:spPr>
          <a:xfrm>
            <a:off x="804672" y="2421683"/>
            <a:ext cx="4765949" cy="3353476"/>
          </a:xfrm>
        </p:spPr>
        <p:txBody>
          <a:bodyPr anchor="t">
            <a:normAutofit/>
          </a:bodyPr>
          <a:lstStyle/>
          <a:p>
            <a:pPr marL="0" indent="0">
              <a:buNone/>
            </a:pPr>
            <a:r>
              <a:rPr lang="en-US" sz="1300" b="1" dirty="0">
                <a:solidFill>
                  <a:schemeClr val="tx2"/>
                </a:solidFill>
              </a:rPr>
              <a:t>Linkage Group Development </a:t>
            </a:r>
            <a:r>
              <a:rPr lang="en-US" sz="1300" b="1" dirty="0" err="1">
                <a:solidFill>
                  <a:schemeClr val="tx2"/>
                </a:solidFill>
              </a:rPr>
              <a:t>Programme</a:t>
            </a:r>
            <a:r>
              <a:rPr lang="en-US" sz="1300" b="1" dirty="0">
                <a:solidFill>
                  <a:schemeClr val="tx2"/>
                </a:solidFill>
              </a:rPr>
              <a:t> – Cork County PPN</a:t>
            </a:r>
          </a:p>
          <a:p>
            <a:pPr marL="0" indent="0">
              <a:buNone/>
            </a:pPr>
            <a:r>
              <a:rPr lang="en-US" sz="1300" b="1" dirty="0">
                <a:solidFill>
                  <a:schemeClr val="tx2"/>
                </a:solidFill>
              </a:rPr>
              <a:t>Proposal:</a:t>
            </a:r>
          </a:p>
          <a:p>
            <a:pPr marL="0" indent="0">
              <a:buNone/>
            </a:pPr>
            <a:r>
              <a:rPr lang="en-US" sz="1300" dirty="0">
                <a:solidFill>
                  <a:schemeClr val="tx2"/>
                </a:solidFill>
              </a:rPr>
              <a:t>Approve a structured </a:t>
            </a:r>
            <a:r>
              <a:rPr lang="en-US" sz="1300" dirty="0" err="1">
                <a:solidFill>
                  <a:schemeClr val="tx2"/>
                </a:solidFill>
              </a:rPr>
              <a:t>programme</a:t>
            </a:r>
            <a:r>
              <a:rPr lang="en-US" sz="1300" dirty="0">
                <a:solidFill>
                  <a:schemeClr val="tx2"/>
                </a:solidFill>
              </a:rPr>
              <a:t> to design, establish and support PPN Linkage Groups during 2025–2026, providing a consistent framework for engagement and advocacy.</a:t>
            </a:r>
          </a:p>
          <a:p>
            <a:pPr marL="0" indent="0">
              <a:buNone/>
            </a:pPr>
            <a:r>
              <a:rPr lang="en-US" sz="1300" b="1" dirty="0">
                <a:solidFill>
                  <a:schemeClr val="tx2"/>
                </a:solidFill>
              </a:rPr>
              <a:t>Timeframe:</a:t>
            </a:r>
          </a:p>
          <a:p>
            <a:pPr marL="0" indent="0">
              <a:buNone/>
            </a:pPr>
            <a:r>
              <a:rPr lang="en-US" sz="1300" dirty="0">
                <a:solidFill>
                  <a:schemeClr val="tx2"/>
                </a:solidFill>
              </a:rPr>
              <a:t>Originally scheduled for Q4 2025, with </a:t>
            </a:r>
            <a:r>
              <a:rPr lang="en-US" sz="1300" dirty="0" err="1">
                <a:solidFill>
                  <a:schemeClr val="tx2"/>
                </a:solidFill>
              </a:rPr>
              <a:t>programme</a:t>
            </a:r>
            <a:r>
              <a:rPr lang="en-US" sz="1300" dirty="0">
                <a:solidFill>
                  <a:schemeClr val="tx2"/>
                </a:solidFill>
              </a:rPr>
              <a:t> delivery in 2026, this has been pushed out. </a:t>
            </a:r>
          </a:p>
          <a:p>
            <a:pPr marL="0" indent="0">
              <a:buNone/>
            </a:pPr>
            <a:r>
              <a:rPr lang="en-US" sz="1300" b="1" dirty="0">
                <a:solidFill>
                  <a:schemeClr val="tx2"/>
                </a:solidFill>
              </a:rPr>
              <a:t>Scope:</a:t>
            </a:r>
          </a:p>
          <a:p>
            <a:pPr marL="0" indent="0">
              <a:buNone/>
            </a:pPr>
            <a:r>
              <a:rPr lang="en-US" sz="1300" dirty="0" err="1">
                <a:solidFill>
                  <a:schemeClr val="tx2"/>
                </a:solidFill>
              </a:rPr>
              <a:t>Programme</a:t>
            </a:r>
            <a:r>
              <a:rPr lang="en-US" sz="1300" dirty="0">
                <a:solidFill>
                  <a:schemeClr val="tx2"/>
                </a:solidFill>
              </a:rPr>
              <a:t> design and rollout</a:t>
            </a:r>
          </a:p>
          <a:p>
            <a:pPr marL="0" indent="0">
              <a:buNone/>
            </a:pPr>
            <a:r>
              <a:rPr lang="en-US" sz="1300" dirty="0">
                <a:solidFill>
                  <a:schemeClr val="tx2"/>
                </a:solidFill>
              </a:rPr>
              <a:t>Facilitation of Linkage Groups</a:t>
            </a:r>
          </a:p>
          <a:p>
            <a:pPr marL="0" indent="0">
              <a:buNone/>
            </a:pPr>
            <a:r>
              <a:rPr lang="en-US" sz="1300" dirty="0">
                <a:solidFill>
                  <a:schemeClr val="tx2"/>
                </a:solidFill>
              </a:rPr>
              <a:t>Development of shared advocacy outputs</a:t>
            </a:r>
            <a:endParaRPr lang="en-IE" sz="1300" dirty="0">
              <a:solidFill>
                <a:schemeClr val="tx2"/>
              </a:solidFill>
            </a:endParaRPr>
          </a:p>
        </p:txBody>
      </p:sp>
      <p:grpSp>
        <p:nvGrpSpPr>
          <p:cNvPr id="15" name="Group 14">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16" name="Freeform: Shape 15">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D4748ACF-50AA-2D19-E45E-8F477C3EEC98}"/>
              </a:ext>
            </a:extLst>
          </p:cNvPr>
          <p:cNvPicPr>
            <a:picLocks noChangeAspect="1"/>
          </p:cNvPicPr>
          <p:nvPr/>
        </p:nvPicPr>
        <p:blipFill>
          <a:blip r:embed="rId2"/>
          <a:stretch>
            <a:fillRect/>
          </a:stretch>
        </p:blipFill>
        <p:spPr>
          <a:xfrm>
            <a:off x="7708392" y="1964633"/>
            <a:ext cx="4142232" cy="3852277"/>
          </a:xfrm>
          <a:prstGeom prst="rect">
            <a:avLst/>
          </a:prstGeom>
        </p:spPr>
      </p:pic>
    </p:spTree>
    <p:extLst>
      <p:ext uri="{BB962C8B-B14F-4D97-AF65-F5344CB8AC3E}">
        <p14:creationId xmlns:p14="http://schemas.microsoft.com/office/powerpoint/2010/main" val="21717951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B18EC2-D039-41B6-8E5A-2D51215698CB}"/>
              </a:ext>
            </a:extLst>
          </p:cNvPr>
          <p:cNvSpPr>
            <a:spLocks noGrp="1"/>
          </p:cNvSpPr>
          <p:nvPr>
            <p:ph type="title"/>
          </p:nvPr>
        </p:nvSpPr>
        <p:spPr>
          <a:xfrm>
            <a:off x="804672" y="802955"/>
            <a:ext cx="4766330" cy="1454051"/>
          </a:xfrm>
        </p:spPr>
        <p:txBody>
          <a:bodyPr>
            <a:normAutofit/>
          </a:bodyPr>
          <a:lstStyle/>
          <a:p>
            <a:r>
              <a:rPr lang="en-IE" sz="3600">
                <a:solidFill>
                  <a:schemeClr val="tx2"/>
                </a:solidFill>
              </a:rPr>
              <a:t>Proposed Work &amp; Deliverables</a:t>
            </a:r>
          </a:p>
        </p:txBody>
      </p:sp>
      <p:sp>
        <p:nvSpPr>
          <p:cNvPr id="3" name="Content Placeholder 2">
            <a:extLst>
              <a:ext uri="{FF2B5EF4-FFF2-40B4-BE49-F238E27FC236}">
                <a16:creationId xmlns:a16="http://schemas.microsoft.com/office/drawing/2014/main" id="{9ACC5F96-2857-0A2A-3B2B-78C9A6052AB7}"/>
              </a:ext>
            </a:extLst>
          </p:cNvPr>
          <p:cNvSpPr>
            <a:spLocks noGrp="1"/>
          </p:cNvSpPr>
          <p:nvPr>
            <p:ph idx="1"/>
          </p:nvPr>
        </p:nvSpPr>
        <p:spPr>
          <a:xfrm>
            <a:off x="804672" y="2421683"/>
            <a:ext cx="4765949" cy="3353476"/>
          </a:xfrm>
        </p:spPr>
        <p:txBody>
          <a:bodyPr anchor="t">
            <a:normAutofit/>
          </a:bodyPr>
          <a:lstStyle/>
          <a:p>
            <a:pPr marL="0" indent="0">
              <a:buNone/>
            </a:pPr>
            <a:r>
              <a:rPr lang="en-US" sz="1300">
                <a:solidFill>
                  <a:schemeClr val="tx2"/>
                </a:solidFill>
              </a:rPr>
              <a:t>Key Work Areas:</a:t>
            </a:r>
          </a:p>
          <a:p>
            <a:r>
              <a:rPr lang="en-US" sz="1300">
                <a:solidFill>
                  <a:schemeClr val="tx2"/>
                </a:solidFill>
              </a:rPr>
              <a:t>Deliver a full‑day development workshop for PPN Representatives and Secretariat</a:t>
            </a:r>
          </a:p>
          <a:p>
            <a:r>
              <a:rPr lang="en-US" sz="1300">
                <a:solidFill>
                  <a:schemeClr val="tx2"/>
                </a:solidFill>
              </a:rPr>
              <a:t>Design and agree a Linkage Group framework, including:</a:t>
            </a:r>
          </a:p>
          <a:p>
            <a:pPr lvl="1">
              <a:buFont typeface="Wingdings" panose="05000000000000000000" pitchFamily="2" charset="2"/>
              <a:buChar char="ü"/>
            </a:pPr>
            <a:r>
              <a:rPr lang="en-US" sz="1300">
                <a:solidFill>
                  <a:schemeClr val="tx2"/>
                </a:solidFill>
              </a:rPr>
              <a:t>Terms of Reference</a:t>
            </a:r>
          </a:p>
          <a:p>
            <a:pPr lvl="1">
              <a:buFont typeface="Wingdings" panose="05000000000000000000" pitchFamily="2" charset="2"/>
              <a:buChar char="ü"/>
            </a:pPr>
            <a:r>
              <a:rPr lang="en-US" sz="1300">
                <a:solidFill>
                  <a:schemeClr val="tx2"/>
                </a:solidFill>
              </a:rPr>
              <a:t>Work plan and reporting templates</a:t>
            </a:r>
          </a:p>
          <a:p>
            <a:pPr lvl="1">
              <a:buFont typeface="Wingdings" panose="05000000000000000000" pitchFamily="2" charset="2"/>
              <a:buChar char="ü"/>
            </a:pPr>
            <a:r>
              <a:rPr lang="en-US" sz="1300">
                <a:solidFill>
                  <a:schemeClr val="tx2"/>
                </a:solidFill>
              </a:rPr>
              <a:t>Action tracking and governance supports</a:t>
            </a:r>
          </a:p>
          <a:p>
            <a:r>
              <a:rPr lang="en-US" sz="1300">
                <a:solidFill>
                  <a:schemeClr val="tx2"/>
                </a:solidFill>
              </a:rPr>
              <a:t>Facilitate Linkage Group meetings across key policy themes in 2026</a:t>
            </a:r>
          </a:p>
          <a:p>
            <a:r>
              <a:rPr lang="en-US" sz="1300">
                <a:solidFill>
                  <a:schemeClr val="tx2"/>
                </a:solidFill>
              </a:rPr>
              <a:t>Develop a Cork County PPN Community Issues Paper, building on the existing Wellbeing Statement</a:t>
            </a:r>
          </a:p>
          <a:p>
            <a:r>
              <a:rPr lang="en-US" sz="1300">
                <a:solidFill>
                  <a:schemeClr val="tx2"/>
                </a:solidFill>
              </a:rPr>
              <a:t>Provide feedback and reports to Plenary, Secretariat and members</a:t>
            </a:r>
            <a:endParaRPr lang="en-IE" sz="1300">
              <a:solidFill>
                <a:schemeClr val="tx2"/>
              </a:solidFill>
            </a:endParaRPr>
          </a:p>
        </p:txBody>
      </p:sp>
      <p:grpSp>
        <p:nvGrpSpPr>
          <p:cNvPr id="15" name="Group 14">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16" name="Freeform: Shape 15">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04D7A944-1AB3-70F2-42D4-3B298BD2BCEA}"/>
              </a:ext>
            </a:extLst>
          </p:cNvPr>
          <p:cNvPicPr>
            <a:picLocks noChangeAspect="1"/>
          </p:cNvPicPr>
          <p:nvPr/>
        </p:nvPicPr>
        <p:blipFill>
          <a:blip r:embed="rId2"/>
          <a:stretch>
            <a:fillRect/>
          </a:stretch>
        </p:blipFill>
        <p:spPr>
          <a:xfrm>
            <a:off x="7708392" y="1964633"/>
            <a:ext cx="4142232" cy="3852277"/>
          </a:xfrm>
          <a:prstGeom prst="rect">
            <a:avLst/>
          </a:prstGeom>
        </p:spPr>
      </p:pic>
    </p:spTree>
    <p:extLst>
      <p:ext uri="{BB962C8B-B14F-4D97-AF65-F5344CB8AC3E}">
        <p14:creationId xmlns:p14="http://schemas.microsoft.com/office/powerpoint/2010/main" val="8215621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06034E-1D86-89A0-3DCC-6B357D82D49F}"/>
              </a:ext>
            </a:extLst>
          </p:cNvPr>
          <p:cNvSpPr>
            <a:spLocks noGrp="1"/>
          </p:cNvSpPr>
          <p:nvPr>
            <p:ph type="title"/>
          </p:nvPr>
        </p:nvSpPr>
        <p:spPr>
          <a:xfrm>
            <a:off x="804672" y="802955"/>
            <a:ext cx="4766330" cy="1454051"/>
          </a:xfrm>
        </p:spPr>
        <p:txBody>
          <a:bodyPr>
            <a:normAutofit/>
          </a:bodyPr>
          <a:lstStyle/>
          <a:p>
            <a:r>
              <a:rPr lang="en-IE" sz="3600">
                <a:solidFill>
                  <a:schemeClr val="tx2"/>
                </a:solidFill>
              </a:rPr>
              <a:t>Key Outcomes &amp; Cost for Approval</a:t>
            </a:r>
          </a:p>
        </p:txBody>
      </p:sp>
      <p:sp>
        <p:nvSpPr>
          <p:cNvPr id="3" name="Content Placeholder 2">
            <a:extLst>
              <a:ext uri="{FF2B5EF4-FFF2-40B4-BE49-F238E27FC236}">
                <a16:creationId xmlns:a16="http://schemas.microsoft.com/office/drawing/2014/main" id="{0022EBB8-1A4F-FD34-C6DA-8C903B5B8851}"/>
              </a:ext>
            </a:extLst>
          </p:cNvPr>
          <p:cNvSpPr>
            <a:spLocks noGrp="1"/>
          </p:cNvSpPr>
          <p:nvPr>
            <p:ph idx="1"/>
          </p:nvPr>
        </p:nvSpPr>
        <p:spPr>
          <a:xfrm>
            <a:off x="804672" y="2421683"/>
            <a:ext cx="4765949" cy="3353476"/>
          </a:xfrm>
        </p:spPr>
        <p:txBody>
          <a:bodyPr anchor="t">
            <a:normAutofit/>
          </a:bodyPr>
          <a:lstStyle/>
          <a:p>
            <a:pPr marL="0" indent="0">
              <a:buNone/>
            </a:pPr>
            <a:r>
              <a:rPr lang="en-US" sz="1800" b="1">
                <a:solidFill>
                  <a:schemeClr val="tx2"/>
                </a:solidFill>
              </a:rPr>
              <a:t>Key Outcomes:</a:t>
            </a:r>
          </a:p>
          <a:p>
            <a:r>
              <a:rPr lang="en-US" sz="1800">
                <a:solidFill>
                  <a:schemeClr val="tx2"/>
                </a:solidFill>
              </a:rPr>
              <a:t>More effective and supported representation</a:t>
            </a:r>
          </a:p>
          <a:p>
            <a:r>
              <a:rPr lang="en-US" sz="1800">
                <a:solidFill>
                  <a:schemeClr val="tx2"/>
                </a:solidFill>
              </a:rPr>
              <a:t>Clear, member‑led advocacy priorities</a:t>
            </a:r>
          </a:p>
          <a:p>
            <a:r>
              <a:rPr lang="en-US" sz="1800">
                <a:solidFill>
                  <a:schemeClr val="tx2"/>
                </a:solidFill>
              </a:rPr>
              <a:t>Improved coordination between representatives and member groups</a:t>
            </a:r>
          </a:p>
          <a:p>
            <a:pPr marL="0" indent="0">
              <a:buNone/>
            </a:pPr>
            <a:r>
              <a:rPr lang="en-US" sz="1800" b="1">
                <a:solidFill>
                  <a:schemeClr val="tx2"/>
                </a:solidFill>
              </a:rPr>
              <a:t>Cost for Approval:</a:t>
            </a:r>
          </a:p>
          <a:p>
            <a:pPr marL="0" indent="0">
              <a:buNone/>
            </a:pPr>
            <a:r>
              <a:rPr lang="en-US" sz="1800">
                <a:solidFill>
                  <a:schemeClr val="tx2"/>
                </a:solidFill>
              </a:rPr>
              <a:t>22.5 consultancy days at €625 per day = €14,062.50 (excl. travel &amp; subsistence)</a:t>
            </a:r>
            <a:endParaRPr lang="en-IE" sz="1800">
              <a:solidFill>
                <a:schemeClr val="tx2"/>
              </a:solidFill>
            </a:endParaRPr>
          </a:p>
        </p:txBody>
      </p:sp>
      <p:grpSp>
        <p:nvGrpSpPr>
          <p:cNvPr id="14" name="Group 13">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15" name="Freeform: Shape 14">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39D1CDD1-46ED-C451-C4ED-DE72D286EF6F}"/>
              </a:ext>
            </a:extLst>
          </p:cNvPr>
          <p:cNvPicPr>
            <a:picLocks noChangeAspect="1"/>
          </p:cNvPicPr>
          <p:nvPr/>
        </p:nvPicPr>
        <p:blipFill>
          <a:blip r:embed="rId2"/>
          <a:stretch>
            <a:fillRect/>
          </a:stretch>
        </p:blipFill>
        <p:spPr>
          <a:xfrm>
            <a:off x="7708392" y="1964633"/>
            <a:ext cx="4142232" cy="3852277"/>
          </a:xfrm>
          <a:prstGeom prst="rect">
            <a:avLst/>
          </a:prstGeom>
        </p:spPr>
      </p:pic>
    </p:spTree>
    <p:extLst>
      <p:ext uri="{BB962C8B-B14F-4D97-AF65-F5344CB8AC3E}">
        <p14:creationId xmlns:p14="http://schemas.microsoft.com/office/powerpoint/2010/main" val="22570242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4672" y="802955"/>
            <a:ext cx="4766330" cy="1454051"/>
          </a:xfrm>
        </p:spPr>
        <p:txBody>
          <a:bodyPr>
            <a:normAutofit/>
          </a:bodyPr>
          <a:lstStyle/>
          <a:p>
            <a:r>
              <a:rPr lang="en-IE" sz="3600">
                <a:solidFill>
                  <a:schemeClr val="tx2"/>
                </a:solidFill>
              </a:rPr>
              <a:t>Training &amp; Events</a:t>
            </a:r>
          </a:p>
        </p:txBody>
      </p:sp>
      <p:sp>
        <p:nvSpPr>
          <p:cNvPr id="3" name="Content Placeholder 2"/>
          <p:cNvSpPr>
            <a:spLocks noGrp="1"/>
          </p:cNvSpPr>
          <p:nvPr>
            <p:ph idx="1"/>
          </p:nvPr>
        </p:nvSpPr>
        <p:spPr>
          <a:xfrm>
            <a:off x="804672" y="2421683"/>
            <a:ext cx="4765949" cy="3353476"/>
          </a:xfrm>
        </p:spPr>
        <p:txBody>
          <a:bodyPr anchor="t">
            <a:normAutofit/>
          </a:bodyPr>
          <a:lstStyle/>
          <a:p>
            <a:r>
              <a:rPr lang="en-US" sz="1800" dirty="0">
                <a:solidFill>
                  <a:schemeClr val="tx2"/>
                </a:solidFill>
              </a:rPr>
              <a:t>Identify training needs across member groups</a:t>
            </a:r>
          </a:p>
          <a:p>
            <a:r>
              <a:rPr lang="en-US" sz="1800" dirty="0">
                <a:solidFill>
                  <a:schemeClr val="tx2"/>
                </a:solidFill>
              </a:rPr>
              <a:t>Provide relevant, value‑for‑money training</a:t>
            </a:r>
          </a:p>
          <a:p>
            <a:r>
              <a:rPr lang="en-US" sz="1800" dirty="0">
                <a:solidFill>
                  <a:schemeClr val="tx2"/>
                </a:solidFill>
              </a:rPr>
              <a:t>Annual in‑person Christmas event (Nov/Dec)</a:t>
            </a:r>
          </a:p>
          <a:p>
            <a:r>
              <a:rPr lang="en-US" sz="1800" dirty="0">
                <a:solidFill>
                  <a:schemeClr val="tx2"/>
                </a:solidFill>
              </a:rPr>
              <a:t>Events to include IEN Biodiversity Week launch in May, Cork Summer Show, Cork Indian Summerfest, Youghal Credit Union Community Funding event</a:t>
            </a:r>
          </a:p>
        </p:txBody>
      </p:sp>
      <p:grpSp>
        <p:nvGrpSpPr>
          <p:cNvPr id="13" name="Group 12">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14" name="Freeform: Shape 13">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B04BD6BE-930B-7FB5-7D42-8FA407B2A06E}"/>
              </a:ext>
            </a:extLst>
          </p:cNvPr>
          <p:cNvPicPr>
            <a:picLocks noChangeAspect="1"/>
          </p:cNvPicPr>
          <p:nvPr/>
        </p:nvPicPr>
        <p:blipFill>
          <a:blip r:embed="rId2"/>
          <a:stretch>
            <a:fillRect/>
          </a:stretch>
        </p:blipFill>
        <p:spPr>
          <a:xfrm>
            <a:off x="7708392" y="1964633"/>
            <a:ext cx="4142232" cy="3852277"/>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4672" y="802955"/>
            <a:ext cx="4766330" cy="1454051"/>
          </a:xfrm>
        </p:spPr>
        <p:txBody>
          <a:bodyPr>
            <a:normAutofit/>
          </a:bodyPr>
          <a:lstStyle/>
          <a:p>
            <a:r>
              <a:rPr lang="en-IE" sz="3600" dirty="0">
                <a:solidFill>
                  <a:schemeClr val="tx2"/>
                </a:solidFill>
              </a:rPr>
              <a:t>National &amp; External Engagement</a:t>
            </a:r>
          </a:p>
        </p:txBody>
      </p:sp>
      <p:sp>
        <p:nvSpPr>
          <p:cNvPr id="3" name="Content Placeholder 2"/>
          <p:cNvSpPr>
            <a:spLocks noGrp="1"/>
          </p:cNvSpPr>
          <p:nvPr>
            <p:ph idx="1"/>
          </p:nvPr>
        </p:nvSpPr>
        <p:spPr>
          <a:xfrm>
            <a:off x="804672" y="2421683"/>
            <a:ext cx="4765949" cy="3353476"/>
          </a:xfrm>
        </p:spPr>
        <p:txBody>
          <a:bodyPr anchor="t">
            <a:normAutofit/>
          </a:bodyPr>
          <a:lstStyle/>
          <a:p>
            <a:r>
              <a:rPr lang="en-US" sz="1800" dirty="0">
                <a:solidFill>
                  <a:schemeClr val="tx2"/>
                </a:solidFill>
              </a:rPr>
              <a:t>Attend national PPN events and networks</a:t>
            </a:r>
          </a:p>
          <a:p>
            <a:r>
              <a:rPr lang="en-US" sz="1800" dirty="0">
                <a:solidFill>
                  <a:schemeClr val="tx2"/>
                </a:solidFill>
              </a:rPr>
              <a:t>Share learning and feedback with members</a:t>
            </a:r>
          </a:p>
          <a:p>
            <a:r>
              <a:rPr lang="en-US" sz="1800" dirty="0">
                <a:solidFill>
                  <a:schemeClr val="tx2"/>
                </a:solidFill>
              </a:rPr>
              <a:t>Strengthen links across the PPN network</a:t>
            </a:r>
          </a:p>
          <a:p>
            <a:r>
              <a:rPr lang="en-US" sz="1800" dirty="0">
                <a:solidFill>
                  <a:schemeClr val="tx2"/>
                </a:solidFill>
              </a:rPr>
              <a:t>e.g. a presentation to Cork County’s Full Council (we presented to the Social Inclusion SPC last year) </a:t>
            </a:r>
          </a:p>
          <a:p>
            <a:endParaRPr lang="en-US" sz="1800" dirty="0">
              <a:solidFill>
                <a:schemeClr val="tx2"/>
              </a:solidFill>
            </a:endParaRPr>
          </a:p>
        </p:txBody>
      </p:sp>
      <p:grpSp>
        <p:nvGrpSpPr>
          <p:cNvPr id="13" name="Group 12">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14" name="Freeform: Shape 13">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F4AA5C9C-65AF-C18A-3FFD-3C6CBE49F0E9}"/>
              </a:ext>
            </a:extLst>
          </p:cNvPr>
          <p:cNvPicPr>
            <a:picLocks noChangeAspect="1"/>
          </p:cNvPicPr>
          <p:nvPr/>
        </p:nvPicPr>
        <p:blipFill>
          <a:blip r:embed="rId2"/>
          <a:stretch>
            <a:fillRect/>
          </a:stretch>
        </p:blipFill>
        <p:spPr>
          <a:xfrm>
            <a:off x="7708392" y="1964633"/>
            <a:ext cx="4142232" cy="385227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779359" y="1241267"/>
            <a:ext cx="3401945" cy="3153753"/>
          </a:xfrm>
        </p:spPr>
        <p:txBody>
          <a:bodyPr>
            <a:normAutofit/>
          </a:bodyPr>
          <a:lstStyle/>
          <a:p>
            <a:r>
              <a:rPr lang="en-IE">
                <a:solidFill>
                  <a:srgbClr val="EBEBEB"/>
                </a:solidFill>
              </a:rPr>
              <a:t>2025 Workplan Review</a:t>
            </a:r>
          </a:p>
        </p:txBody>
      </p:sp>
      <p:pic>
        <p:nvPicPr>
          <p:cNvPr id="5" name="Picture 4">
            <a:extLst>
              <a:ext uri="{FF2B5EF4-FFF2-40B4-BE49-F238E27FC236}">
                <a16:creationId xmlns:a16="http://schemas.microsoft.com/office/drawing/2014/main" id="{184CF467-0E52-B490-72E0-257712B011A7}"/>
              </a:ext>
            </a:extLst>
          </p:cNvPr>
          <p:cNvPicPr>
            <a:picLocks noChangeAspect="1"/>
          </p:cNvPicPr>
          <p:nvPr/>
        </p:nvPicPr>
        <p:blipFill>
          <a:blip r:embed="rId2"/>
          <a:stretch>
            <a:fillRect/>
          </a:stretch>
        </p:blipFill>
        <p:spPr>
          <a:xfrm>
            <a:off x="2356323" y="2616028"/>
            <a:ext cx="3737803" cy="1625944"/>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4672" y="802955"/>
            <a:ext cx="4766330" cy="1454051"/>
          </a:xfrm>
        </p:spPr>
        <p:txBody>
          <a:bodyPr>
            <a:normAutofit/>
          </a:bodyPr>
          <a:lstStyle/>
          <a:p>
            <a:r>
              <a:rPr lang="en-IE" sz="3600">
                <a:solidFill>
                  <a:schemeClr val="tx2"/>
                </a:solidFill>
              </a:rPr>
              <a:t>Plenaries, Reporting &amp; Review</a:t>
            </a:r>
          </a:p>
        </p:txBody>
      </p:sp>
      <p:sp>
        <p:nvSpPr>
          <p:cNvPr id="3" name="Content Placeholder 2"/>
          <p:cNvSpPr>
            <a:spLocks noGrp="1"/>
          </p:cNvSpPr>
          <p:nvPr>
            <p:ph idx="1"/>
          </p:nvPr>
        </p:nvSpPr>
        <p:spPr>
          <a:xfrm>
            <a:off x="804672" y="2421683"/>
            <a:ext cx="4765949" cy="3353476"/>
          </a:xfrm>
        </p:spPr>
        <p:txBody>
          <a:bodyPr anchor="t">
            <a:normAutofit/>
          </a:bodyPr>
          <a:lstStyle/>
          <a:p>
            <a:r>
              <a:rPr lang="en-US" sz="1800" dirty="0">
                <a:solidFill>
                  <a:schemeClr val="tx2"/>
                </a:solidFill>
              </a:rPr>
              <a:t>Two Plenaries: April (in‑person) and November (online)</a:t>
            </a:r>
          </a:p>
          <a:p>
            <a:r>
              <a:rPr lang="en-US" sz="1800" dirty="0">
                <a:solidFill>
                  <a:schemeClr val="tx2"/>
                </a:solidFill>
              </a:rPr>
              <a:t>Regular reporting to members, Local Authority and DRCDG</a:t>
            </a:r>
          </a:p>
          <a:p>
            <a:r>
              <a:rPr lang="en-US" sz="1800" dirty="0">
                <a:solidFill>
                  <a:schemeClr val="tx2"/>
                </a:solidFill>
              </a:rPr>
              <a:t>Review Workplan in November 2026 and plan ahead together</a:t>
            </a:r>
          </a:p>
        </p:txBody>
      </p:sp>
      <p:grpSp>
        <p:nvGrpSpPr>
          <p:cNvPr id="13" name="Group 12">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14" name="Freeform: Shape 13">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F619DEDB-6E3E-9FD0-8AB2-F6E4901443D9}"/>
              </a:ext>
            </a:extLst>
          </p:cNvPr>
          <p:cNvPicPr>
            <a:picLocks noChangeAspect="1"/>
          </p:cNvPicPr>
          <p:nvPr/>
        </p:nvPicPr>
        <p:blipFill>
          <a:blip r:embed="rId2"/>
          <a:stretch>
            <a:fillRect/>
          </a:stretch>
        </p:blipFill>
        <p:spPr>
          <a:xfrm>
            <a:off x="7708392" y="1964633"/>
            <a:ext cx="4142232" cy="3852277"/>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DF57D4E-62EC-78E8-97D4-010E263883D0}"/>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5219498-D544-41AC-98FE-8F956EF66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500DBFC-17A9-4E0A-AEE2-A49F9AEEF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495A74-ED8C-8BF8-1E7E-6887C9B46913}"/>
              </a:ext>
            </a:extLst>
          </p:cNvPr>
          <p:cNvSpPr>
            <a:spLocks noGrp="1"/>
          </p:cNvSpPr>
          <p:nvPr>
            <p:ph type="title"/>
          </p:nvPr>
        </p:nvSpPr>
        <p:spPr>
          <a:xfrm>
            <a:off x="804672" y="4267832"/>
            <a:ext cx="4805996" cy="1297115"/>
          </a:xfrm>
        </p:spPr>
        <p:txBody>
          <a:bodyPr vert="horz" lIns="91440" tIns="45720" rIns="91440" bIns="45720" rtlCol="0" anchor="t">
            <a:normAutofit/>
          </a:bodyPr>
          <a:lstStyle/>
          <a:p>
            <a:pPr fontAlgn="b"/>
            <a:r>
              <a:rPr lang="en-US" sz="4000" kern="1200">
                <a:solidFill>
                  <a:schemeClr val="tx2"/>
                </a:solidFill>
                <a:effectLst/>
                <a:latin typeface="+mj-lt"/>
                <a:ea typeface="+mj-ea"/>
                <a:cs typeface="+mj-cs"/>
              </a:rPr>
              <a:t>Comfort Break! </a:t>
            </a:r>
            <a:br>
              <a:rPr lang="en-US" sz="4000" kern="1200">
                <a:solidFill>
                  <a:schemeClr val="tx2"/>
                </a:solidFill>
                <a:effectLst/>
                <a:latin typeface="+mj-lt"/>
                <a:ea typeface="+mj-ea"/>
                <a:cs typeface="+mj-cs"/>
              </a:rPr>
            </a:br>
            <a:r>
              <a:rPr lang="en-US" sz="4000" kern="1200">
                <a:solidFill>
                  <a:schemeClr val="tx2"/>
                </a:solidFill>
                <a:effectLst/>
                <a:latin typeface="+mj-lt"/>
                <a:ea typeface="+mj-ea"/>
                <a:cs typeface="+mj-cs"/>
              </a:rPr>
              <a:t>Back in 5! </a:t>
            </a:r>
            <a:endParaRPr lang="en-US" sz="4000" kern="1200">
              <a:solidFill>
                <a:schemeClr val="tx2"/>
              </a:solidFill>
              <a:latin typeface="+mj-lt"/>
              <a:ea typeface="+mj-ea"/>
              <a:cs typeface="+mj-cs"/>
            </a:endParaRPr>
          </a:p>
        </p:txBody>
      </p:sp>
      <p:grpSp>
        <p:nvGrpSpPr>
          <p:cNvPr id="13" name="Group 12">
            <a:extLst>
              <a:ext uri="{FF2B5EF4-FFF2-40B4-BE49-F238E27FC236}">
                <a16:creationId xmlns:a16="http://schemas.microsoft.com/office/drawing/2014/main" id="{D74613BB-817C-4C4F-8A24-4936F2F064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1023" y="52996"/>
            <a:ext cx="6093363" cy="6805005"/>
            <a:chOff x="6101023" y="52996"/>
            <a:chExt cx="6093363" cy="6805005"/>
          </a:xfrm>
        </p:grpSpPr>
        <p:sp>
          <p:nvSpPr>
            <p:cNvPr id="14" name="Freeform: Shape 13">
              <a:extLst>
                <a:ext uri="{FF2B5EF4-FFF2-40B4-BE49-F238E27FC236}">
                  <a16:creationId xmlns:a16="http://schemas.microsoft.com/office/drawing/2014/main" id="{926C820D-9A01-44F0-AE18-C2DAB089B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4" y="52997"/>
              <a:ext cx="6093362" cy="6805004"/>
            </a:xfrm>
            <a:custGeom>
              <a:avLst/>
              <a:gdLst>
                <a:gd name="connsiteX0" fmla="*/ 3517682 w 5890490"/>
                <a:gd name="connsiteY0" fmla="*/ 0 h 6578439"/>
                <a:gd name="connsiteX1" fmla="*/ 5849513 w 5890490"/>
                <a:gd name="connsiteY1" fmla="*/ 841730 h 6578439"/>
                <a:gd name="connsiteX2" fmla="*/ 5890490 w 5890490"/>
                <a:gd name="connsiteY2" fmla="*/ 879060 h 6578439"/>
                <a:gd name="connsiteX3" fmla="*/ 5890490 w 5890490"/>
                <a:gd name="connsiteY3" fmla="*/ 1816052 h 6578439"/>
                <a:gd name="connsiteX4" fmla="*/ 5856961 w 5890490"/>
                <a:gd name="connsiteY4" fmla="*/ 1771023 h 6578439"/>
                <a:gd name="connsiteX5" fmla="*/ 5655397 w 5890490"/>
                <a:gd name="connsiteY5" fmla="*/ 1548813 h 6578439"/>
                <a:gd name="connsiteX6" fmla="*/ 3517682 w 5890490"/>
                <a:gd name="connsiteY6" fmla="*/ 658717 h 6578439"/>
                <a:gd name="connsiteX7" fmla="*/ 2395696 w 5890490"/>
                <a:gd name="connsiteY7" fmla="*/ 850721 h 6578439"/>
                <a:gd name="connsiteX8" fmla="*/ 1519955 w 5890490"/>
                <a:gd name="connsiteY8" fmla="*/ 1450441 h 6578439"/>
                <a:gd name="connsiteX9" fmla="*/ 1223630 w 5890490"/>
                <a:gd name="connsiteY9" fmla="*/ 1841430 h 6578439"/>
                <a:gd name="connsiteX10" fmla="*/ 1075857 w 5890490"/>
                <a:gd name="connsiteY10" fmla="*/ 2329343 h 6578439"/>
                <a:gd name="connsiteX11" fmla="*/ 731010 w 5890490"/>
                <a:gd name="connsiteY11" fmla="*/ 3483744 h 6578439"/>
                <a:gd name="connsiteX12" fmla="*/ 741000 w 5890490"/>
                <a:gd name="connsiteY12" fmla="*/ 4479719 h 6578439"/>
                <a:gd name="connsiteX13" fmla="*/ 1315615 w 5890490"/>
                <a:gd name="connsiteY13" fmla="*/ 5443827 h 6578439"/>
                <a:gd name="connsiteX14" fmla="*/ 2277503 w 5890490"/>
                <a:gd name="connsiteY14" fmla="*/ 6259386 h 6578439"/>
                <a:gd name="connsiteX15" fmla="*/ 3439448 w 5890490"/>
                <a:gd name="connsiteY15" fmla="*/ 6551739 h 6578439"/>
                <a:gd name="connsiteX16" fmla="*/ 4408732 w 5890490"/>
                <a:gd name="connsiteY16" fmla="*/ 6255172 h 6578439"/>
                <a:gd name="connsiteX17" fmla="*/ 5343243 w 5890490"/>
                <a:gd name="connsiteY17" fmla="*/ 5442509 h 6578439"/>
                <a:gd name="connsiteX18" fmla="*/ 5745566 w 5890490"/>
                <a:gd name="connsiteY18" fmla="*/ 5056656 h 6578439"/>
                <a:gd name="connsiteX19" fmla="*/ 5890490 w 5890490"/>
                <a:gd name="connsiteY19" fmla="*/ 4920880 h 6578439"/>
                <a:gd name="connsiteX20" fmla="*/ 5890490 w 5890490"/>
                <a:gd name="connsiteY20" fmla="*/ 5821966 h 6578439"/>
                <a:gd name="connsiteX21" fmla="*/ 5802002 w 5890490"/>
                <a:gd name="connsiteY21" fmla="*/ 5907904 h 6578439"/>
                <a:gd name="connsiteX22" fmla="*/ 5294358 w 5890490"/>
                <a:gd name="connsiteY22" fmla="*/ 6397505 h 6578439"/>
                <a:gd name="connsiteX23" fmla="*/ 5077178 w 5890490"/>
                <a:gd name="connsiteY23" fmla="*/ 6578439 h 6578439"/>
                <a:gd name="connsiteX24" fmla="*/ 1567290 w 5890490"/>
                <a:gd name="connsiteY24" fmla="*/ 6578439 h 6578439"/>
                <a:gd name="connsiteX25" fmla="*/ 1508588 w 5890490"/>
                <a:gd name="connsiteY25" fmla="*/ 6535186 h 6578439"/>
                <a:gd name="connsiteX26" fmla="*/ 826498 w 5890490"/>
                <a:gd name="connsiteY26" fmla="*/ 5876034 h 6578439"/>
                <a:gd name="connsiteX27" fmla="*/ 122403 w 5890490"/>
                <a:gd name="connsiteY27" fmla="*/ 3255655 h 6578439"/>
                <a:gd name="connsiteX28" fmla="*/ 1061197 w 5890490"/>
                <a:gd name="connsiteY28" fmla="*/ 984650 h 6578439"/>
                <a:gd name="connsiteX29" fmla="*/ 3517682 w 5890490"/>
                <a:gd name="connsiteY29"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90490" h="6578439">
                  <a:moveTo>
                    <a:pt x="3517682" y="0"/>
                  </a:moveTo>
                  <a:cubicBezTo>
                    <a:pt x="4402016" y="0"/>
                    <a:pt x="5213741" y="315483"/>
                    <a:pt x="5849513" y="841730"/>
                  </a:cubicBezTo>
                  <a:lnTo>
                    <a:pt x="5890490" y="879060"/>
                  </a:lnTo>
                  <a:lnTo>
                    <a:pt x="5890490" y="1816052"/>
                  </a:lnTo>
                  <a:lnTo>
                    <a:pt x="5856961" y="1771023"/>
                  </a:lnTo>
                  <a:cubicBezTo>
                    <a:pt x="5793650" y="1694076"/>
                    <a:pt x="5726429" y="1619959"/>
                    <a:pt x="5655397" y="1548813"/>
                  </a:cubicBezTo>
                  <a:cubicBezTo>
                    <a:pt x="5082208" y="974906"/>
                    <a:pt x="4322973" y="658717"/>
                    <a:pt x="3517682" y="658717"/>
                  </a:cubicBezTo>
                  <a:cubicBezTo>
                    <a:pt x="3085520" y="658717"/>
                    <a:pt x="2718488" y="721533"/>
                    <a:pt x="2395696" y="850721"/>
                  </a:cubicBezTo>
                  <a:cubicBezTo>
                    <a:pt x="2079132" y="977407"/>
                    <a:pt x="1792668" y="1173626"/>
                    <a:pt x="1519955" y="1450441"/>
                  </a:cubicBezTo>
                  <a:cubicBezTo>
                    <a:pt x="1330275" y="1642840"/>
                    <a:pt x="1263719" y="1756094"/>
                    <a:pt x="1223630" y="1841430"/>
                  </a:cubicBezTo>
                  <a:cubicBezTo>
                    <a:pt x="1166545" y="1962981"/>
                    <a:pt x="1128532" y="2116663"/>
                    <a:pt x="1075857" y="2329343"/>
                  </a:cubicBezTo>
                  <a:cubicBezTo>
                    <a:pt x="1008652" y="2601153"/>
                    <a:pt x="916537" y="2973574"/>
                    <a:pt x="731010" y="3483744"/>
                  </a:cubicBezTo>
                  <a:cubicBezTo>
                    <a:pt x="617488" y="3795981"/>
                    <a:pt x="620731" y="4121653"/>
                    <a:pt x="741000" y="4479719"/>
                  </a:cubicBezTo>
                  <a:cubicBezTo>
                    <a:pt x="847257" y="4796172"/>
                    <a:pt x="1045888" y="5129481"/>
                    <a:pt x="1315615" y="5443827"/>
                  </a:cubicBezTo>
                  <a:cubicBezTo>
                    <a:pt x="1630753" y="5810980"/>
                    <a:pt x="1945371" y="6077784"/>
                    <a:pt x="2277503" y="6259386"/>
                  </a:cubicBezTo>
                  <a:cubicBezTo>
                    <a:pt x="2637530" y="6456133"/>
                    <a:pt x="3017536" y="6551739"/>
                    <a:pt x="3439448" y="6551739"/>
                  </a:cubicBezTo>
                  <a:cubicBezTo>
                    <a:pt x="3781571" y="6551739"/>
                    <a:pt x="4089573" y="6457449"/>
                    <a:pt x="4408732" y="6255172"/>
                  </a:cubicBezTo>
                  <a:cubicBezTo>
                    <a:pt x="4738010" y="6046310"/>
                    <a:pt x="5050941" y="5739207"/>
                    <a:pt x="5343243" y="5442509"/>
                  </a:cubicBezTo>
                  <a:cubicBezTo>
                    <a:pt x="5479860" y="5303970"/>
                    <a:pt x="5614918" y="5178206"/>
                    <a:pt x="5745566" y="5056656"/>
                  </a:cubicBezTo>
                  <a:lnTo>
                    <a:pt x="5890490" y="4920880"/>
                  </a:lnTo>
                  <a:lnTo>
                    <a:pt x="5890490" y="5821966"/>
                  </a:lnTo>
                  <a:lnTo>
                    <a:pt x="5802002"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5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458B604F-996E-4349-B131-E04ED285D8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5"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5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27CCEAF3-651B-4605-AE58-F96E227036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3"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flip="none" rotWithShape="1">
              <a:gsLst>
                <a:gs pos="2000">
                  <a:schemeClr val="bg1"/>
                </a:gs>
                <a:gs pos="16000">
                  <a:schemeClr val="accent6">
                    <a:alpha val="10000"/>
                  </a:schemeClr>
                </a:gs>
                <a:gs pos="100000">
                  <a:schemeClr val="bg1">
                    <a:alpha val="10000"/>
                  </a:schemeClr>
                </a:gs>
                <a:gs pos="85000">
                  <a:schemeClr val="accent1">
                    <a:alpha val="1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ED519330-E5F1-4248-B58C-1AA0D9E6DA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4"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1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3">
            <a:extLst>
              <a:ext uri="{FF2B5EF4-FFF2-40B4-BE49-F238E27FC236}">
                <a16:creationId xmlns:a16="http://schemas.microsoft.com/office/drawing/2014/main" id="{1B0CE2FA-1441-49CF-7A40-62C4448FEE80}"/>
              </a:ext>
            </a:extLst>
          </p:cNvPr>
          <p:cNvPicPr>
            <a:picLocks noChangeAspect="1"/>
          </p:cNvPicPr>
          <p:nvPr/>
        </p:nvPicPr>
        <p:blipFill>
          <a:blip r:embed="rId2"/>
          <a:stretch>
            <a:fillRect/>
          </a:stretch>
        </p:blipFill>
        <p:spPr>
          <a:xfrm>
            <a:off x="7569323" y="2868796"/>
            <a:ext cx="4141760" cy="1801665"/>
          </a:xfrm>
          <a:prstGeom prst="rect">
            <a:avLst/>
          </a:prstGeom>
          <a:ln>
            <a:noFill/>
          </a:ln>
        </p:spPr>
      </p:pic>
    </p:spTree>
    <p:extLst>
      <p:ext uri="{BB962C8B-B14F-4D97-AF65-F5344CB8AC3E}">
        <p14:creationId xmlns:p14="http://schemas.microsoft.com/office/powerpoint/2010/main" val="30941495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44E607C-6DB3-C3FA-742B-C42E4E59DC12}"/>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AF7135-DDD7-9595-35D4-E64568A87E41}"/>
              </a:ext>
            </a:extLst>
          </p:cNvPr>
          <p:cNvSpPr>
            <a:spLocks noGrp="1"/>
          </p:cNvSpPr>
          <p:nvPr>
            <p:ph type="title"/>
          </p:nvPr>
        </p:nvSpPr>
        <p:spPr>
          <a:xfrm>
            <a:off x="755903" y="3399769"/>
            <a:ext cx="10640754" cy="775845"/>
          </a:xfrm>
        </p:spPr>
        <p:txBody>
          <a:bodyPr vert="horz" lIns="91440" tIns="45720" rIns="91440" bIns="45720" rtlCol="0" anchor="b">
            <a:normAutofit/>
          </a:bodyPr>
          <a:lstStyle/>
          <a:p>
            <a:pPr algn="ctr"/>
            <a:r>
              <a:rPr lang="en-US" sz="4000" kern="1200">
                <a:solidFill>
                  <a:schemeClr val="tx2"/>
                </a:solidFill>
                <a:latin typeface="+mj-lt"/>
                <a:ea typeface="+mj-ea"/>
                <a:cs typeface="+mj-cs"/>
              </a:rPr>
              <a:t>Review of Policies &amp; Procedures 2025</a:t>
            </a:r>
            <a:endParaRPr lang="en-US" sz="4000" kern="1200" dirty="0">
              <a:solidFill>
                <a:schemeClr val="tx2"/>
              </a:solidFill>
              <a:latin typeface="+mj-lt"/>
              <a:ea typeface="+mj-ea"/>
              <a:cs typeface="+mj-cs"/>
            </a:endParaRPr>
          </a:p>
        </p:txBody>
      </p:sp>
      <p:grpSp>
        <p:nvGrpSpPr>
          <p:cNvPr id="13" name="Group 12">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14" name="Freeform: Shape 13">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7" name="Freeform: Shape 16">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3">
            <a:extLst>
              <a:ext uri="{FF2B5EF4-FFF2-40B4-BE49-F238E27FC236}">
                <a16:creationId xmlns:a16="http://schemas.microsoft.com/office/drawing/2014/main" id="{A822D1FB-5870-CF90-D8CF-F4916C38B8D5}"/>
              </a:ext>
            </a:extLst>
          </p:cNvPr>
          <p:cNvPicPr>
            <a:picLocks noChangeAspect="1"/>
          </p:cNvPicPr>
          <p:nvPr/>
        </p:nvPicPr>
        <p:blipFill>
          <a:blip r:embed="rId2"/>
          <a:stretch>
            <a:fillRect/>
          </a:stretch>
        </p:blipFill>
        <p:spPr>
          <a:xfrm>
            <a:off x="2804853" y="320231"/>
            <a:ext cx="6520842" cy="2836567"/>
          </a:xfrm>
          <a:prstGeom prst="rect">
            <a:avLst/>
          </a:prstGeom>
        </p:spPr>
      </p:pic>
      <p:grpSp>
        <p:nvGrpSpPr>
          <p:cNvPr id="19" name="Group 18">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20" name="Freeform: Shape 19">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828659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0D499-7702-344D-59AE-69ED6465F244}"/>
              </a:ext>
            </a:extLst>
          </p:cNvPr>
          <p:cNvSpPr>
            <a:spLocks noGrp="1"/>
          </p:cNvSpPr>
          <p:nvPr>
            <p:ph type="ctrTitle"/>
          </p:nvPr>
        </p:nvSpPr>
        <p:spPr>
          <a:xfrm>
            <a:off x="1524000" y="1093929"/>
            <a:ext cx="9144000" cy="2387600"/>
          </a:xfrm>
        </p:spPr>
        <p:txBody>
          <a:bodyPr/>
          <a:lstStyle/>
          <a:p>
            <a:r>
              <a:rPr lang="en-GB" dirty="0">
                <a:solidFill>
                  <a:schemeClr val="tx2">
                    <a:lumMod val="90000"/>
                    <a:lumOff val="10000"/>
                  </a:schemeClr>
                </a:solidFill>
              </a:rPr>
              <a:t>Review of PPN Governance</a:t>
            </a:r>
          </a:p>
        </p:txBody>
      </p:sp>
      <p:sp>
        <p:nvSpPr>
          <p:cNvPr id="3" name="Subtitle 2">
            <a:extLst>
              <a:ext uri="{FF2B5EF4-FFF2-40B4-BE49-F238E27FC236}">
                <a16:creationId xmlns:a16="http://schemas.microsoft.com/office/drawing/2014/main" id="{78C20400-20EB-655B-2853-141274622763}"/>
              </a:ext>
            </a:extLst>
          </p:cNvPr>
          <p:cNvSpPr>
            <a:spLocks noGrp="1"/>
          </p:cNvSpPr>
          <p:nvPr>
            <p:ph type="subTitle" idx="1"/>
          </p:nvPr>
        </p:nvSpPr>
        <p:spPr>
          <a:xfrm>
            <a:off x="1524000" y="3675997"/>
            <a:ext cx="9144000" cy="1655762"/>
          </a:xfrm>
        </p:spPr>
        <p:txBody>
          <a:bodyPr/>
          <a:lstStyle/>
          <a:p>
            <a:r>
              <a:rPr lang="en-GB" i="1" dirty="0">
                <a:solidFill>
                  <a:schemeClr val="tx2">
                    <a:lumMod val="90000"/>
                    <a:lumOff val="10000"/>
                  </a:schemeClr>
                </a:solidFill>
              </a:rPr>
              <a:t>Dr. Harriet Emerson</a:t>
            </a:r>
          </a:p>
        </p:txBody>
      </p:sp>
      <p:pic>
        <p:nvPicPr>
          <p:cNvPr id="4" name="Picture 3" descr="A logo for a public participation network&#10;&#10;AI-generated content may be incorrect.">
            <a:extLst>
              <a:ext uri="{FF2B5EF4-FFF2-40B4-BE49-F238E27FC236}">
                <a16:creationId xmlns:a16="http://schemas.microsoft.com/office/drawing/2014/main" id="{F8904B99-38BD-CB4B-F046-DEA512340031}"/>
              </a:ext>
            </a:extLst>
          </p:cNvPr>
          <p:cNvPicPr>
            <a:picLocks noChangeAspect="1"/>
          </p:cNvPicPr>
          <p:nvPr/>
        </p:nvPicPr>
        <p:blipFill rotWithShape="1">
          <a:blip r:embed="rId2">
            <a:extLst>
              <a:ext uri="{28A0092B-C50C-407E-A947-70E740481C1C}">
                <a14:useLocalDpi xmlns:a14="http://schemas.microsoft.com/office/drawing/2010/main" val="0"/>
              </a:ext>
            </a:extLst>
          </a:blip>
          <a:srcRect b="10188"/>
          <a:stretch>
            <a:fillRect/>
          </a:stretch>
        </p:blipFill>
        <p:spPr bwMode="auto">
          <a:xfrm>
            <a:off x="8642104" y="5277972"/>
            <a:ext cx="3121066" cy="1327392"/>
          </a:xfrm>
          <a:custGeom>
            <a:avLst/>
            <a:gdLst/>
            <a:ahLst/>
            <a:cxnLst/>
            <a:rect l="l" t="t" r="r" b="b"/>
            <a:pathLst>
              <a:path w="4579832" h="5347063">
                <a:moveTo>
                  <a:pt x="106985" y="0"/>
                </a:moveTo>
                <a:lnTo>
                  <a:pt x="4472847" y="0"/>
                </a:lnTo>
                <a:cubicBezTo>
                  <a:pt x="4531933" y="0"/>
                  <a:pt x="4579832" y="47899"/>
                  <a:pt x="4579832" y="106985"/>
                </a:cubicBezTo>
                <a:lnTo>
                  <a:pt x="4579832" y="5240078"/>
                </a:lnTo>
                <a:cubicBezTo>
                  <a:pt x="4579832" y="5299164"/>
                  <a:pt x="4531933" y="5347063"/>
                  <a:pt x="4472847" y="5347063"/>
                </a:cubicBezTo>
                <a:lnTo>
                  <a:pt x="106985" y="5347063"/>
                </a:lnTo>
                <a:cubicBezTo>
                  <a:pt x="47899" y="5347063"/>
                  <a:pt x="0" y="5299164"/>
                  <a:pt x="0" y="5240078"/>
                </a:cubicBezTo>
                <a:lnTo>
                  <a:pt x="0" y="106985"/>
                </a:lnTo>
                <a:cubicBezTo>
                  <a:pt x="0" y="47899"/>
                  <a:pt x="47899" y="0"/>
                  <a:pt x="106985" y="0"/>
                </a:cubicBezTo>
                <a:close/>
              </a:path>
            </a:pathLst>
          </a:cu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484550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2E9F6-C6C2-C775-4E41-118F5AAA3EB8}"/>
              </a:ext>
            </a:extLst>
          </p:cNvPr>
          <p:cNvSpPr>
            <a:spLocks noGrp="1"/>
          </p:cNvSpPr>
          <p:nvPr>
            <p:ph type="title"/>
          </p:nvPr>
        </p:nvSpPr>
        <p:spPr>
          <a:xfrm>
            <a:off x="838200" y="1284195"/>
            <a:ext cx="1595718" cy="1099017"/>
          </a:xfrm>
        </p:spPr>
        <p:txBody>
          <a:bodyPr/>
          <a:lstStyle/>
          <a:p>
            <a:r>
              <a:rPr lang="en-GB" dirty="0">
                <a:solidFill>
                  <a:schemeClr val="tx2">
                    <a:lumMod val="90000"/>
                    <a:lumOff val="10000"/>
                  </a:schemeClr>
                </a:solidFill>
              </a:rPr>
              <a:t>Why?</a:t>
            </a:r>
            <a:r>
              <a:rPr lang="en-GB" dirty="0"/>
              <a:t> </a:t>
            </a:r>
          </a:p>
        </p:txBody>
      </p:sp>
      <p:pic>
        <p:nvPicPr>
          <p:cNvPr id="3" name="Picture 2" descr="A logo for a public participation network&#10;&#10;AI-generated content may be incorrect.">
            <a:extLst>
              <a:ext uri="{FF2B5EF4-FFF2-40B4-BE49-F238E27FC236}">
                <a16:creationId xmlns:a16="http://schemas.microsoft.com/office/drawing/2014/main" id="{A40A330A-B20B-B105-FDB1-84F307B31375}"/>
              </a:ext>
            </a:extLst>
          </p:cNvPr>
          <p:cNvPicPr>
            <a:picLocks noChangeAspect="1"/>
          </p:cNvPicPr>
          <p:nvPr/>
        </p:nvPicPr>
        <p:blipFill rotWithShape="1">
          <a:blip r:embed="rId2">
            <a:extLst>
              <a:ext uri="{28A0092B-C50C-407E-A947-70E740481C1C}">
                <a14:useLocalDpi xmlns:a14="http://schemas.microsoft.com/office/drawing/2010/main" val="0"/>
              </a:ext>
            </a:extLst>
          </a:blip>
          <a:srcRect b="10188"/>
          <a:stretch>
            <a:fillRect/>
          </a:stretch>
        </p:blipFill>
        <p:spPr bwMode="auto">
          <a:xfrm>
            <a:off x="9820963" y="5849596"/>
            <a:ext cx="2371037" cy="1008404"/>
          </a:xfrm>
          <a:custGeom>
            <a:avLst/>
            <a:gdLst/>
            <a:ahLst/>
            <a:cxnLst/>
            <a:rect l="l" t="t" r="r" b="b"/>
            <a:pathLst>
              <a:path w="4579832" h="5347063">
                <a:moveTo>
                  <a:pt x="106985" y="0"/>
                </a:moveTo>
                <a:lnTo>
                  <a:pt x="4472847" y="0"/>
                </a:lnTo>
                <a:cubicBezTo>
                  <a:pt x="4531933" y="0"/>
                  <a:pt x="4579832" y="47899"/>
                  <a:pt x="4579832" y="106985"/>
                </a:cubicBezTo>
                <a:lnTo>
                  <a:pt x="4579832" y="5240078"/>
                </a:lnTo>
                <a:cubicBezTo>
                  <a:pt x="4579832" y="5299164"/>
                  <a:pt x="4531933" y="5347063"/>
                  <a:pt x="4472847" y="5347063"/>
                </a:cubicBezTo>
                <a:lnTo>
                  <a:pt x="106985" y="5347063"/>
                </a:lnTo>
                <a:cubicBezTo>
                  <a:pt x="47899" y="5347063"/>
                  <a:pt x="0" y="5299164"/>
                  <a:pt x="0" y="5240078"/>
                </a:cubicBezTo>
                <a:lnTo>
                  <a:pt x="0" y="106985"/>
                </a:lnTo>
                <a:cubicBezTo>
                  <a:pt x="0" y="47899"/>
                  <a:pt x="47899" y="0"/>
                  <a:pt x="106985" y="0"/>
                </a:cubicBezTo>
                <a:close/>
              </a:path>
            </a:pathLst>
          </a:custGeom>
          <a:ln>
            <a:noFill/>
          </a:ln>
          <a:extLst>
            <a:ext uri="{53640926-AAD7-44D8-BBD7-CCE9431645EC}">
              <a14:shadowObscured xmlns:a14="http://schemas.microsoft.com/office/drawing/2010/main"/>
            </a:ext>
          </a:extLst>
        </p:spPr>
      </p:pic>
      <p:sp>
        <p:nvSpPr>
          <p:cNvPr id="4" name="Title 1">
            <a:extLst>
              <a:ext uri="{FF2B5EF4-FFF2-40B4-BE49-F238E27FC236}">
                <a16:creationId xmlns:a16="http://schemas.microsoft.com/office/drawing/2014/main" id="{BD60162D-1301-58EA-D6E1-221829A522DB}"/>
              </a:ext>
            </a:extLst>
          </p:cNvPr>
          <p:cNvSpPr txBox="1">
            <a:spLocks/>
          </p:cNvSpPr>
          <p:nvPr/>
        </p:nvSpPr>
        <p:spPr>
          <a:xfrm>
            <a:off x="6096000" y="1170921"/>
            <a:ext cx="159571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chemeClr val="tx2">
                    <a:lumMod val="90000"/>
                    <a:lumOff val="10000"/>
                  </a:schemeClr>
                </a:solidFill>
              </a:rPr>
              <a:t>How?</a:t>
            </a:r>
            <a:r>
              <a:rPr lang="en-GB" dirty="0"/>
              <a:t> </a:t>
            </a:r>
          </a:p>
        </p:txBody>
      </p:sp>
      <p:sp>
        <p:nvSpPr>
          <p:cNvPr id="5" name="TextBox 4">
            <a:extLst>
              <a:ext uri="{FF2B5EF4-FFF2-40B4-BE49-F238E27FC236}">
                <a16:creationId xmlns:a16="http://schemas.microsoft.com/office/drawing/2014/main" id="{DBBC26AD-28D6-BF25-5F26-FF8CA803CB38}"/>
              </a:ext>
            </a:extLst>
          </p:cNvPr>
          <p:cNvSpPr txBox="1"/>
          <p:nvPr/>
        </p:nvSpPr>
        <p:spPr>
          <a:xfrm>
            <a:off x="779929" y="2628900"/>
            <a:ext cx="4161865" cy="2246769"/>
          </a:xfrm>
          <a:prstGeom prst="rect">
            <a:avLst/>
          </a:prstGeom>
          <a:noFill/>
        </p:spPr>
        <p:txBody>
          <a:bodyPr wrap="square" rtlCol="0">
            <a:spAutoFit/>
          </a:bodyPr>
          <a:lstStyle/>
          <a:p>
            <a:pPr marL="285750" indent="-285750">
              <a:buFont typeface="Arial" panose="020B0604020202020204" pitchFamily="34" charset="0"/>
              <a:buChar char="•"/>
            </a:pPr>
            <a:r>
              <a:rPr lang="en-GB" sz="2800" dirty="0">
                <a:solidFill>
                  <a:schemeClr val="tx2">
                    <a:lumMod val="90000"/>
                    <a:lumOff val="10000"/>
                  </a:schemeClr>
                </a:solidFill>
              </a:rPr>
              <a:t>Good practice</a:t>
            </a:r>
          </a:p>
          <a:p>
            <a:pPr marL="285750" indent="-285750">
              <a:buFont typeface="Arial" panose="020B0604020202020204" pitchFamily="34" charset="0"/>
              <a:buChar char="•"/>
            </a:pPr>
            <a:r>
              <a:rPr lang="en-GB" sz="2800" dirty="0">
                <a:solidFill>
                  <a:schemeClr val="tx2">
                    <a:lumMod val="90000"/>
                    <a:lumOff val="10000"/>
                  </a:schemeClr>
                </a:solidFill>
              </a:rPr>
              <a:t>Incorporate learning</a:t>
            </a:r>
          </a:p>
          <a:p>
            <a:pPr marL="285750" indent="-285750">
              <a:buFont typeface="Arial" panose="020B0604020202020204" pitchFamily="34" charset="0"/>
              <a:buChar char="•"/>
            </a:pPr>
            <a:r>
              <a:rPr lang="en-GB" sz="2800" dirty="0">
                <a:solidFill>
                  <a:schemeClr val="tx2">
                    <a:lumMod val="90000"/>
                    <a:lumOff val="10000"/>
                  </a:schemeClr>
                </a:solidFill>
              </a:rPr>
              <a:t>Refresh awareness </a:t>
            </a:r>
          </a:p>
          <a:p>
            <a:pPr marL="285750" indent="-285750">
              <a:buFont typeface="Arial" panose="020B0604020202020204" pitchFamily="34" charset="0"/>
              <a:buChar char="•"/>
            </a:pPr>
            <a:r>
              <a:rPr lang="en-GB" sz="2800" dirty="0">
                <a:solidFill>
                  <a:schemeClr val="tx2">
                    <a:lumMod val="90000"/>
                    <a:lumOff val="10000"/>
                  </a:schemeClr>
                </a:solidFill>
              </a:rPr>
              <a:t>Ensure safe &amp; proper operation</a:t>
            </a:r>
          </a:p>
        </p:txBody>
      </p:sp>
      <p:sp>
        <p:nvSpPr>
          <p:cNvPr id="6" name="TextBox 5">
            <a:extLst>
              <a:ext uri="{FF2B5EF4-FFF2-40B4-BE49-F238E27FC236}">
                <a16:creationId xmlns:a16="http://schemas.microsoft.com/office/drawing/2014/main" id="{47FA1BAE-48B6-ED74-8B59-5A999528C441}"/>
              </a:ext>
            </a:extLst>
          </p:cNvPr>
          <p:cNvSpPr txBox="1"/>
          <p:nvPr/>
        </p:nvSpPr>
        <p:spPr>
          <a:xfrm>
            <a:off x="6096000" y="2628899"/>
            <a:ext cx="4161865" cy="2246769"/>
          </a:xfrm>
          <a:prstGeom prst="rect">
            <a:avLst/>
          </a:prstGeom>
          <a:noFill/>
        </p:spPr>
        <p:txBody>
          <a:bodyPr wrap="square" rtlCol="0">
            <a:spAutoFit/>
          </a:bodyPr>
          <a:lstStyle/>
          <a:p>
            <a:pPr marL="285750" indent="-285750">
              <a:buFont typeface="Arial" panose="020B0604020202020204" pitchFamily="34" charset="0"/>
              <a:buChar char="•"/>
            </a:pPr>
            <a:r>
              <a:rPr lang="en-GB" sz="2800" dirty="0">
                <a:solidFill>
                  <a:schemeClr val="tx2">
                    <a:lumMod val="90000"/>
                    <a:lumOff val="10000"/>
                  </a:schemeClr>
                </a:solidFill>
              </a:rPr>
              <a:t>Plenary input</a:t>
            </a:r>
          </a:p>
          <a:p>
            <a:pPr marL="285750" indent="-285750">
              <a:buFont typeface="Arial" panose="020B0604020202020204" pitchFamily="34" charset="0"/>
              <a:buChar char="•"/>
            </a:pPr>
            <a:r>
              <a:rPr lang="en-GB" sz="2800" dirty="0">
                <a:solidFill>
                  <a:schemeClr val="tx2">
                    <a:lumMod val="90000"/>
                    <a:lumOff val="10000"/>
                  </a:schemeClr>
                </a:solidFill>
              </a:rPr>
              <a:t>Revision</a:t>
            </a:r>
          </a:p>
          <a:p>
            <a:pPr marL="285750" indent="-285750">
              <a:buFont typeface="Arial" panose="020B0604020202020204" pitchFamily="34" charset="0"/>
              <a:buChar char="•"/>
            </a:pPr>
            <a:r>
              <a:rPr lang="en-GB" sz="2800" dirty="0">
                <a:solidFill>
                  <a:schemeClr val="tx2">
                    <a:lumMod val="90000"/>
                    <a:lumOff val="10000"/>
                  </a:schemeClr>
                </a:solidFill>
              </a:rPr>
              <a:t>Secretariat Review</a:t>
            </a:r>
          </a:p>
          <a:p>
            <a:pPr marL="285750" indent="-285750">
              <a:buFont typeface="Arial" panose="020B0604020202020204" pitchFamily="34" charset="0"/>
              <a:buChar char="•"/>
            </a:pPr>
            <a:r>
              <a:rPr lang="en-GB" sz="2800" dirty="0">
                <a:solidFill>
                  <a:schemeClr val="tx2">
                    <a:lumMod val="90000"/>
                    <a:lumOff val="10000"/>
                  </a:schemeClr>
                </a:solidFill>
              </a:rPr>
              <a:t>Circulation of Draft</a:t>
            </a:r>
          </a:p>
          <a:p>
            <a:pPr marL="285750" indent="-285750">
              <a:buFont typeface="Arial" panose="020B0604020202020204" pitchFamily="34" charset="0"/>
              <a:buChar char="•"/>
            </a:pPr>
            <a:r>
              <a:rPr lang="en-GB" sz="2800" dirty="0">
                <a:solidFill>
                  <a:schemeClr val="tx2">
                    <a:lumMod val="90000"/>
                    <a:lumOff val="10000"/>
                  </a:schemeClr>
                </a:solidFill>
              </a:rPr>
              <a:t>Presentation to Plenary</a:t>
            </a:r>
          </a:p>
        </p:txBody>
      </p:sp>
    </p:spTree>
    <p:extLst>
      <p:ext uri="{BB962C8B-B14F-4D97-AF65-F5344CB8AC3E}">
        <p14:creationId xmlns:p14="http://schemas.microsoft.com/office/powerpoint/2010/main" val="263913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6237F-BD7A-9B1B-42EC-CC147141BE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A4830B-C0BB-436E-FD36-3B3F23E50196}"/>
              </a:ext>
            </a:extLst>
          </p:cNvPr>
          <p:cNvSpPr>
            <a:spLocks noGrp="1"/>
          </p:cNvSpPr>
          <p:nvPr>
            <p:ph type="title"/>
          </p:nvPr>
        </p:nvSpPr>
        <p:spPr>
          <a:xfrm>
            <a:off x="6253576" y="611843"/>
            <a:ext cx="2799229" cy="1099017"/>
          </a:xfrm>
        </p:spPr>
        <p:txBody>
          <a:bodyPr>
            <a:normAutofit/>
          </a:bodyPr>
          <a:lstStyle/>
          <a:p>
            <a:r>
              <a:rPr lang="en-GB" dirty="0">
                <a:solidFill>
                  <a:schemeClr val="tx2">
                    <a:lumMod val="90000"/>
                    <a:lumOff val="10000"/>
                  </a:schemeClr>
                </a:solidFill>
              </a:rPr>
              <a:t>Structure</a:t>
            </a:r>
            <a:r>
              <a:rPr lang="en-GB" dirty="0"/>
              <a:t> </a:t>
            </a:r>
          </a:p>
        </p:txBody>
      </p:sp>
      <p:pic>
        <p:nvPicPr>
          <p:cNvPr id="3" name="Picture 2" descr="A logo for a public participation network&#10;&#10;AI-generated content may be incorrect.">
            <a:extLst>
              <a:ext uri="{FF2B5EF4-FFF2-40B4-BE49-F238E27FC236}">
                <a16:creationId xmlns:a16="http://schemas.microsoft.com/office/drawing/2014/main" id="{7612AA9F-5B61-3922-E756-C95B1800CB37}"/>
              </a:ext>
            </a:extLst>
          </p:cNvPr>
          <p:cNvPicPr>
            <a:picLocks noChangeAspect="1"/>
          </p:cNvPicPr>
          <p:nvPr/>
        </p:nvPicPr>
        <p:blipFill rotWithShape="1">
          <a:blip r:embed="rId2">
            <a:extLst>
              <a:ext uri="{28A0092B-C50C-407E-A947-70E740481C1C}">
                <a14:useLocalDpi xmlns:a14="http://schemas.microsoft.com/office/drawing/2010/main" val="0"/>
              </a:ext>
            </a:extLst>
          </a:blip>
          <a:srcRect b="10188"/>
          <a:stretch>
            <a:fillRect/>
          </a:stretch>
        </p:blipFill>
        <p:spPr bwMode="auto">
          <a:xfrm>
            <a:off x="9820963" y="5849596"/>
            <a:ext cx="2371037" cy="1008404"/>
          </a:xfrm>
          <a:custGeom>
            <a:avLst/>
            <a:gdLst/>
            <a:ahLst/>
            <a:cxnLst/>
            <a:rect l="l" t="t" r="r" b="b"/>
            <a:pathLst>
              <a:path w="4579832" h="5347063">
                <a:moveTo>
                  <a:pt x="106985" y="0"/>
                </a:moveTo>
                <a:lnTo>
                  <a:pt x="4472847" y="0"/>
                </a:lnTo>
                <a:cubicBezTo>
                  <a:pt x="4531933" y="0"/>
                  <a:pt x="4579832" y="47899"/>
                  <a:pt x="4579832" y="106985"/>
                </a:cubicBezTo>
                <a:lnTo>
                  <a:pt x="4579832" y="5240078"/>
                </a:lnTo>
                <a:cubicBezTo>
                  <a:pt x="4579832" y="5299164"/>
                  <a:pt x="4531933" y="5347063"/>
                  <a:pt x="4472847" y="5347063"/>
                </a:cubicBezTo>
                <a:lnTo>
                  <a:pt x="106985" y="5347063"/>
                </a:lnTo>
                <a:cubicBezTo>
                  <a:pt x="47899" y="5347063"/>
                  <a:pt x="0" y="5299164"/>
                  <a:pt x="0" y="5240078"/>
                </a:cubicBezTo>
                <a:lnTo>
                  <a:pt x="0" y="106985"/>
                </a:lnTo>
                <a:cubicBezTo>
                  <a:pt x="0" y="47899"/>
                  <a:pt x="47899" y="0"/>
                  <a:pt x="106985" y="0"/>
                </a:cubicBezTo>
                <a:close/>
              </a:path>
            </a:pathLst>
          </a:cu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4B441927-02DB-5031-2C56-A5F6E435CE9E}"/>
              </a:ext>
            </a:extLst>
          </p:cNvPr>
          <p:cNvSpPr txBox="1"/>
          <p:nvPr/>
        </p:nvSpPr>
        <p:spPr>
          <a:xfrm>
            <a:off x="6253576" y="1991210"/>
            <a:ext cx="6601289" cy="3108543"/>
          </a:xfrm>
          <a:prstGeom prst="rect">
            <a:avLst/>
          </a:prstGeom>
          <a:noFill/>
        </p:spPr>
        <p:txBody>
          <a:bodyPr wrap="square" rtlCol="0">
            <a:spAutoFit/>
          </a:bodyPr>
          <a:lstStyle/>
          <a:p>
            <a:pPr marL="285750" indent="-285750">
              <a:buFont typeface="Arial" panose="020B0604020202020204" pitchFamily="34" charset="0"/>
              <a:buChar char="•"/>
            </a:pPr>
            <a:r>
              <a:rPr lang="en-GB" sz="2800" dirty="0">
                <a:solidFill>
                  <a:schemeClr val="tx2">
                    <a:lumMod val="90000"/>
                    <a:lumOff val="10000"/>
                  </a:schemeClr>
                </a:solidFill>
              </a:rPr>
              <a:t>Constitution (&amp; summary)</a:t>
            </a:r>
          </a:p>
          <a:p>
            <a:pPr marL="285750" indent="-285750">
              <a:buFont typeface="Arial" panose="020B0604020202020204" pitchFamily="34" charset="0"/>
              <a:buChar char="•"/>
            </a:pPr>
            <a:r>
              <a:rPr lang="en-GB" sz="2800" dirty="0">
                <a:solidFill>
                  <a:schemeClr val="tx2">
                    <a:lumMod val="90000"/>
                    <a:lumOff val="10000"/>
                  </a:schemeClr>
                </a:solidFill>
              </a:rPr>
              <a:t>Supporting governance policies </a:t>
            </a:r>
            <a:br>
              <a:rPr lang="en-GB" sz="2800" dirty="0">
                <a:solidFill>
                  <a:schemeClr val="tx2">
                    <a:lumMod val="90000"/>
                    <a:lumOff val="10000"/>
                  </a:schemeClr>
                </a:solidFill>
              </a:rPr>
            </a:br>
            <a:r>
              <a:rPr lang="en-GB" sz="2800" dirty="0">
                <a:solidFill>
                  <a:schemeClr val="tx2">
                    <a:lumMod val="90000"/>
                    <a:lumOff val="10000"/>
                  </a:schemeClr>
                </a:solidFill>
              </a:rPr>
              <a:t>        &amp; procedures</a:t>
            </a:r>
          </a:p>
          <a:p>
            <a:pPr marL="285750" indent="-285750">
              <a:buFont typeface="Arial" panose="020B0604020202020204" pitchFamily="34" charset="0"/>
              <a:buChar char="•"/>
            </a:pPr>
            <a:r>
              <a:rPr lang="en-GB" sz="2800" dirty="0">
                <a:solidFill>
                  <a:schemeClr val="tx2">
                    <a:lumMod val="90000"/>
                    <a:lumOff val="10000"/>
                  </a:schemeClr>
                </a:solidFill>
              </a:rPr>
              <a:t>Single document AND separately</a:t>
            </a:r>
          </a:p>
          <a:p>
            <a:pPr marL="285750" indent="-285750">
              <a:buFont typeface="Arial" panose="020B0604020202020204" pitchFamily="34" charset="0"/>
              <a:buChar char="•"/>
            </a:pPr>
            <a:r>
              <a:rPr lang="en-GB" sz="2800" dirty="0">
                <a:solidFill>
                  <a:schemeClr val="tx2">
                    <a:lumMod val="90000"/>
                    <a:lumOff val="10000"/>
                  </a:schemeClr>
                </a:solidFill>
              </a:rPr>
              <a:t>Internal links</a:t>
            </a:r>
          </a:p>
          <a:p>
            <a:pPr marL="285750" indent="-285750">
              <a:buFont typeface="Arial" panose="020B0604020202020204" pitchFamily="34" charset="0"/>
              <a:buChar char="•"/>
            </a:pPr>
            <a:r>
              <a:rPr lang="en-GB" sz="2800" dirty="0">
                <a:solidFill>
                  <a:schemeClr val="tx2">
                    <a:lumMod val="90000"/>
                    <a:lumOff val="10000"/>
                  </a:schemeClr>
                </a:solidFill>
              </a:rPr>
              <a:t>Links to other documents</a:t>
            </a:r>
          </a:p>
          <a:p>
            <a:pPr marL="285750" indent="-285750">
              <a:buFont typeface="Arial" panose="020B0604020202020204" pitchFamily="34" charset="0"/>
              <a:buChar char="•"/>
            </a:pPr>
            <a:r>
              <a:rPr lang="en-GB" sz="2800" dirty="0">
                <a:solidFill>
                  <a:schemeClr val="tx2">
                    <a:lumMod val="90000"/>
                    <a:lumOff val="10000"/>
                  </a:schemeClr>
                </a:solidFill>
              </a:rPr>
              <a:t>Web-based (revision)</a:t>
            </a:r>
          </a:p>
        </p:txBody>
      </p:sp>
      <p:sp>
        <p:nvSpPr>
          <p:cNvPr id="7" name="Title 1">
            <a:extLst>
              <a:ext uri="{FF2B5EF4-FFF2-40B4-BE49-F238E27FC236}">
                <a16:creationId xmlns:a16="http://schemas.microsoft.com/office/drawing/2014/main" id="{82EEB3C3-3A91-8D5A-F89D-8BC5B5EE998E}"/>
              </a:ext>
            </a:extLst>
          </p:cNvPr>
          <p:cNvSpPr txBox="1">
            <a:spLocks/>
          </p:cNvSpPr>
          <p:nvPr/>
        </p:nvSpPr>
        <p:spPr>
          <a:xfrm>
            <a:off x="696155" y="611843"/>
            <a:ext cx="1461119" cy="10990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chemeClr val="tx2">
                    <a:lumMod val="90000"/>
                    <a:lumOff val="10000"/>
                  </a:schemeClr>
                </a:solidFill>
              </a:rPr>
              <a:t>Style</a:t>
            </a:r>
          </a:p>
        </p:txBody>
      </p:sp>
      <p:sp>
        <p:nvSpPr>
          <p:cNvPr id="8" name="TextBox 7">
            <a:extLst>
              <a:ext uri="{FF2B5EF4-FFF2-40B4-BE49-F238E27FC236}">
                <a16:creationId xmlns:a16="http://schemas.microsoft.com/office/drawing/2014/main" id="{14C40903-BF3E-5234-FABF-CEA99D453ACA}"/>
              </a:ext>
            </a:extLst>
          </p:cNvPr>
          <p:cNvSpPr txBox="1"/>
          <p:nvPr/>
        </p:nvSpPr>
        <p:spPr>
          <a:xfrm>
            <a:off x="634011" y="1991210"/>
            <a:ext cx="6601289" cy="2985433"/>
          </a:xfrm>
          <a:prstGeom prst="rect">
            <a:avLst/>
          </a:prstGeom>
          <a:noFill/>
        </p:spPr>
        <p:txBody>
          <a:bodyPr wrap="square" rtlCol="0">
            <a:spAutoFit/>
          </a:bodyPr>
          <a:lstStyle/>
          <a:p>
            <a:pPr marL="285750" indent="-285750">
              <a:buFont typeface="Arial" panose="020B0604020202020204" pitchFamily="34" charset="0"/>
              <a:buChar char="•"/>
            </a:pPr>
            <a:r>
              <a:rPr lang="en-GB" sz="2800" dirty="0">
                <a:solidFill>
                  <a:schemeClr val="tx2">
                    <a:lumMod val="90000"/>
                    <a:lumOff val="10000"/>
                  </a:schemeClr>
                </a:solidFill>
              </a:rPr>
              <a:t>Clear</a:t>
            </a:r>
          </a:p>
          <a:p>
            <a:pPr marL="742950" lvl="1" indent="-285750">
              <a:buFont typeface="Arial" panose="020B0604020202020204" pitchFamily="34" charset="0"/>
              <a:buChar char="•"/>
            </a:pPr>
            <a:r>
              <a:rPr lang="en-GB" sz="2400" dirty="0">
                <a:solidFill>
                  <a:schemeClr val="tx2">
                    <a:lumMod val="90000"/>
                    <a:lumOff val="10000"/>
                  </a:schemeClr>
                </a:solidFill>
              </a:rPr>
              <a:t>what this policy is for</a:t>
            </a:r>
          </a:p>
          <a:p>
            <a:pPr marL="742950" lvl="1" indent="-285750">
              <a:buFont typeface="Arial" panose="020B0604020202020204" pitchFamily="34" charset="0"/>
              <a:buChar char="•"/>
            </a:pPr>
            <a:r>
              <a:rPr lang="en-GB" sz="2400" dirty="0">
                <a:solidFill>
                  <a:schemeClr val="tx2">
                    <a:lumMod val="90000"/>
                    <a:lumOff val="10000"/>
                  </a:schemeClr>
                </a:solidFill>
              </a:rPr>
              <a:t>what &amp; who the policy applies to</a:t>
            </a:r>
          </a:p>
          <a:p>
            <a:pPr marL="285750" indent="-285750">
              <a:buFont typeface="Arial" panose="020B0604020202020204" pitchFamily="34" charset="0"/>
              <a:buChar char="•"/>
            </a:pPr>
            <a:r>
              <a:rPr lang="en-GB" sz="2800" dirty="0">
                <a:solidFill>
                  <a:schemeClr val="tx2">
                    <a:lumMod val="90000"/>
                    <a:lumOff val="10000"/>
                  </a:schemeClr>
                </a:solidFill>
              </a:rPr>
              <a:t>Accessible text</a:t>
            </a:r>
          </a:p>
          <a:p>
            <a:pPr marL="285750" indent="-285750">
              <a:buFont typeface="Arial" panose="020B0604020202020204" pitchFamily="34" charset="0"/>
              <a:buChar char="•"/>
            </a:pPr>
            <a:r>
              <a:rPr lang="en-GB" sz="2800" dirty="0">
                <a:solidFill>
                  <a:schemeClr val="tx2">
                    <a:lumMod val="90000"/>
                    <a:lumOff val="10000"/>
                  </a:schemeClr>
                </a:solidFill>
              </a:rPr>
              <a:t>Easily understandable language</a:t>
            </a:r>
          </a:p>
          <a:p>
            <a:pPr marL="285750" indent="-285750">
              <a:buFont typeface="Arial" panose="020B0604020202020204" pitchFamily="34" charset="0"/>
              <a:buChar char="•"/>
            </a:pPr>
            <a:r>
              <a:rPr lang="en-GB" sz="2800" dirty="0">
                <a:solidFill>
                  <a:schemeClr val="tx2">
                    <a:lumMod val="90000"/>
                    <a:lumOff val="10000"/>
                  </a:schemeClr>
                </a:solidFill>
              </a:rPr>
              <a:t>Clear structure</a:t>
            </a:r>
          </a:p>
          <a:p>
            <a:pPr marL="285750" indent="-285750">
              <a:buFont typeface="Arial" panose="020B0604020202020204" pitchFamily="34" charset="0"/>
              <a:buChar char="•"/>
            </a:pPr>
            <a:r>
              <a:rPr lang="en-GB" sz="2800" dirty="0">
                <a:solidFill>
                  <a:schemeClr val="tx2">
                    <a:lumMod val="90000"/>
                    <a:lumOff val="10000"/>
                  </a:schemeClr>
                </a:solidFill>
              </a:rPr>
              <a:t>Downloadable/ online reader</a:t>
            </a:r>
          </a:p>
        </p:txBody>
      </p:sp>
    </p:spTree>
    <p:extLst>
      <p:ext uri="{BB962C8B-B14F-4D97-AF65-F5344CB8AC3E}">
        <p14:creationId xmlns:p14="http://schemas.microsoft.com/office/powerpoint/2010/main" val="268323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1BE03-C799-EA24-8794-26E9D8E86D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005BA9-8708-99D7-99E1-96B68F9D47C1}"/>
              </a:ext>
            </a:extLst>
          </p:cNvPr>
          <p:cNvSpPr>
            <a:spLocks noGrp="1"/>
          </p:cNvSpPr>
          <p:nvPr>
            <p:ph type="title"/>
          </p:nvPr>
        </p:nvSpPr>
        <p:spPr>
          <a:xfrm>
            <a:off x="838200" y="566831"/>
            <a:ext cx="10515600" cy="1325563"/>
          </a:xfrm>
        </p:spPr>
        <p:txBody>
          <a:bodyPr/>
          <a:lstStyle/>
          <a:p>
            <a:r>
              <a:rPr lang="en-GB" dirty="0">
                <a:solidFill>
                  <a:schemeClr val="tx2">
                    <a:lumMod val="90000"/>
                    <a:lumOff val="10000"/>
                  </a:schemeClr>
                </a:solidFill>
              </a:rPr>
              <a:t>Changes</a:t>
            </a:r>
          </a:p>
        </p:txBody>
      </p:sp>
      <p:pic>
        <p:nvPicPr>
          <p:cNvPr id="3" name="Picture 2" descr="A logo for a public participation network&#10;&#10;AI-generated content may be incorrect.">
            <a:extLst>
              <a:ext uri="{FF2B5EF4-FFF2-40B4-BE49-F238E27FC236}">
                <a16:creationId xmlns:a16="http://schemas.microsoft.com/office/drawing/2014/main" id="{5453D2C5-9B45-A6DA-6477-5715ACE019ED}"/>
              </a:ext>
            </a:extLst>
          </p:cNvPr>
          <p:cNvPicPr>
            <a:picLocks noChangeAspect="1"/>
          </p:cNvPicPr>
          <p:nvPr/>
        </p:nvPicPr>
        <p:blipFill rotWithShape="1">
          <a:blip r:embed="rId3">
            <a:extLst>
              <a:ext uri="{28A0092B-C50C-407E-A947-70E740481C1C}">
                <a14:useLocalDpi xmlns:a14="http://schemas.microsoft.com/office/drawing/2010/main" val="0"/>
              </a:ext>
            </a:extLst>
          </a:blip>
          <a:srcRect b="10188"/>
          <a:stretch>
            <a:fillRect/>
          </a:stretch>
        </p:blipFill>
        <p:spPr bwMode="auto">
          <a:xfrm>
            <a:off x="9820963" y="5849596"/>
            <a:ext cx="2371037" cy="1008404"/>
          </a:xfrm>
          <a:custGeom>
            <a:avLst/>
            <a:gdLst/>
            <a:ahLst/>
            <a:cxnLst/>
            <a:rect l="l" t="t" r="r" b="b"/>
            <a:pathLst>
              <a:path w="4579832" h="5347063">
                <a:moveTo>
                  <a:pt x="106985" y="0"/>
                </a:moveTo>
                <a:lnTo>
                  <a:pt x="4472847" y="0"/>
                </a:lnTo>
                <a:cubicBezTo>
                  <a:pt x="4531933" y="0"/>
                  <a:pt x="4579832" y="47899"/>
                  <a:pt x="4579832" y="106985"/>
                </a:cubicBezTo>
                <a:lnTo>
                  <a:pt x="4579832" y="5240078"/>
                </a:lnTo>
                <a:cubicBezTo>
                  <a:pt x="4579832" y="5299164"/>
                  <a:pt x="4531933" y="5347063"/>
                  <a:pt x="4472847" y="5347063"/>
                </a:cubicBezTo>
                <a:lnTo>
                  <a:pt x="106985" y="5347063"/>
                </a:lnTo>
                <a:cubicBezTo>
                  <a:pt x="47899" y="5347063"/>
                  <a:pt x="0" y="5299164"/>
                  <a:pt x="0" y="5240078"/>
                </a:cubicBezTo>
                <a:lnTo>
                  <a:pt x="0" y="106985"/>
                </a:lnTo>
                <a:cubicBezTo>
                  <a:pt x="0" y="47899"/>
                  <a:pt x="47899" y="0"/>
                  <a:pt x="106985" y="0"/>
                </a:cubicBezTo>
                <a:close/>
              </a:path>
            </a:pathLst>
          </a:cu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30C92D43-B0EB-3D16-F9C0-75C95FFBAAA9}"/>
              </a:ext>
            </a:extLst>
          </p:cNvPr>
          <p:cNvSpPr txBox="1"/>
          <p:nvPr/>
        </p:nvSpPr>
        <p:spPr>
          <a:xfrm>
            <a:off x="838200" y="1670393"/>
            <a:ext cx="8572500" cy="4832092"/>
          </a:xfrm>
          <a:prstGeom prst="rect">
            <a:avLst/>
          </a:prstGeom>
          <a:noFill/>
        </p:spPr>
        <p:txBody>
          <a:bodyPr wrap="square" rtlCol="0">
            <a:spAutoFit/>
          </a:bodyPr>
          <a:lstStyle/>
          <a:p>
            <a:pPr marL="285750" indent="-285750">
              <a:buFont typeface="Arial" panose="020B0604020202020204" pitchFamily="34" charset="0"/>
              <a:buChar char="•"/>
            </a:pPr>
            <a:r>
              <a:rPr lang="en-GB" sz="2800" dirty="0">
                <a:solidFill>
                  <a:schemeClr val="tx2">
                    <a:lumMod val="90000"/>
                    <a:lumOff val="10000"/>
                  </a:schemeClr>
                </a:solidFill>
              </a:rPr>
              <a:t>Internal inconsistencies</a:t>
            </a:r>
          </a:p>
          <a:p>
            <a:pPr marL="285750" indent="-285750">
              <a:buFont typeface="Arial" panose="020B0604020202020204" pitchFamily="34" charset="0"/>
              <a:buChar char="•"/>
            </a:pPr>
            <a:r>
              <a:rPr lang="en-GB" sz="2800" dirty="0">
                <a:solidFill>
                  <a:schemeClr val="tx2">
                    <a:lumMod val="90000"/>
                    <a:lumOff val="10000"/>
                  </a:schemeClr>
                </a:solidFill>
              </a:rPr>
              <a:t>Financial Governance</a:t>
            </a:r>
          </a:p>
          <a:p>
            <a:pPr marL="285750" indent="-285750">
              <a:buFont typeface="Arial" panose="020B0604020202020204" pitchFamily="34" charset="0"/>
              <a:buChar char="•"/>
            </a:pPr>
            <a:r>
              <a:rPr lang="en-GB" sz="2800" dirty="0">
                <a:solidFill>
                  <a:schemeClr val="tx2">
                    <a:lumMod val="90000"/>
                    <a:lumOff val="10000"/>
                  </a:schemeClr>
                </a:solidFill>
              </a:rPr>
              <a:t>Conflict of Interest </a:t>
            </a:r>
          </a:p>
          <a:p>
            <a:pPr marL="285750" indent="-285750">
              <a:buFont typeface="Arial" panose="020B0604020202020204" pitchFamily="34" charset="0"/>
              <a:buChar char="•"/>
            </a:pPr>
            <a:r>
              <a:rPr lang="en-GB" sz="2800" dirty="0">
                <a:solidFill>
                  <a:schemeClr val="tx2">
                    <a:lumMod val="90000"/>
                    <a:lumOff val="10000"/>
                  </a:schemeClr>
                </a:solidFill>
              </a:rPr>
              <a:t>Grievance procedure (1) – appeals*</a:t>
            </a:r>
          </a:p>
          <a:p>
            <a:pPr marL="285750" indent="-285750">
              <a:buFont typeface="Arial" panose="020B0604020202020204" pitchFamily="34" charset="0"/>
              <a:buChar char="•"/>
            </a:pPr>
            <a:r>
              <a:rPr lang="en-GB" sz="2800" dirty="0">
                <a:solidFill>
                  <a:schemeClr val="tx2">
                    <a:lumMod val="90000"/>
                    <a:lumOff val="10000"/>
                  </a:schemeClr>
                </a:solidFill>
              </a:rPr>
              <a:t>Code of Conduct</a:t>
            </a:r>
          </a:p>
          <a:p>
            <a:pPr marL="285750" indent="-285750">
              <a:buFont typeface="Arial" panose="020B0604020202020204" pitchFamily="34" charset="0"/>
              <a:buChar char="•"/>
            </a:pPr>
            <a:r>
              <a:rPr lang="en-GB" sz="2800" dirty="0">
                <a:solidFill>
                  <a:schemeClr val="tx2">
                    <a:lumMod val="90000"/>
                    <a:lumOff val="10000"/>
                  </a:schemeClr>
                </a:solidFill>
              </a:rPr>
              <a:t>Financial implications considered</a:t>
            </a:r>
          </a:p>
          <a:p>
            <a:pPr marL="285750" indent="-285750">
              <a:buFont typeface="Arial" panose="020B0604020202020204" pitchFamily="34" charset="0"/>
              <a:buChar char="•"/>
            </a:pPr>
            <a:r>
              <a:rPr lang="en-GB" sz="2800" dirty="0">
                <a:solidFill>
                  <a:schemeClr val="tx2">
                    <a:lumMod val="90000"/>
                    <a:lumOff val="10000"/>
                  </a:schemeClr>
                </a:solidFill>
              </a:rPr>
              <a:t>Consistent with PPN Handbook</a:t>
            </a:r>
          </a:p>
          <a:p>
            <a:pPr marL="285750" indent="-285750">
              <a:buFont typeface="Arial" panose="020B0604020202020204" pitchFamily="34" charset="0"/>
              <a:buChar char="•"/>
            </a:pPr>
            <a:r>
              <a:rPr lang="en-GB" sz="2800" dirty="0">
                <a:solidFill>
                  <a:schemeClr val="tx2">
                    <a:lumMod val="90000"/>
                    <a:lumOff val="10000"/>
                  </a:schemeClr>
                </a:solidFill>
              </a:rPr>
              <a:t>Consistent with Cork County Council policies (where relevant)*</a:t>
            </a:r>
          </a:p>
          <a:p>
            <a:endParaRPr lang="en-GB" sz="2800" dirty="0">
              <a:solidFill>
                <a:schemeClr val="tx2">
                  <a:lumMod val="90000"/>
                  <a:lumOff val="10000"/>
                </a:schemeClr>
              </a:solidFill>
            </a:endParaRPr>
          </a:p>
          <a:p>
            <a:r>
              <a:rPr lang="en-GB" sz="2800" dirty="0">
                <a:solidFill>
                  <a:schemeClr val="tx2">
                    <a:lumMod val="90000"/>
                    <a:lumOff val="10000"/>
                  </a:schemeClr>
                </a:solidFill>
              </a:rPr>
              <a:t>* </a:t>
            </a:r>
            <a:r>
              <a:rPr lang="en-GB" sz="2800" i="1" dirty="0">
                <a:solidFill>
                  <a:schemeClr val="tx2">
                    <a:lumMod val="90000"/>
                    <a:lumOff val="10000"/>
                  </a:schemeClr>
                </a:solidFill>
              </a:rPr>
              <a:t>Staff are subject to Cork County Council policies</a:t>
            </a:r>
          </a:p>
        </p:txBody>
      </p:sp>
    </p:spTree>
    <p:extLst>
      <p:ext uri="{BB962C8B-B14F-4D97-AF65-F5344CB8AC3E}">
        <p14:creationId xmlns:p14="http://schemas.microsoft.com/office/powerpoint/2010/main" val="81922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B6A07-C0EA-09F2-988B-F2A7B15480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CABF28-CE4C-8D1B-3A3B-08D7D69380BF}"/>
              </a:ext>
            </a:extLst>
          </p:cNvPr>
          <p:cNvSpPr>
            <a:spLocks noGrp="1"/>
          </p:cNvSpPr>
          <p:nvPr>
            <p:ph type="title"/>
          </p:nvPr>
        </p:nvSpPr>
        <p:spPr>
          <a:xfrm>
            <a:off x="838200" y="1195496"/>
            <a:ext cx="10515600" cy="1325563"/>
          </a:xfrm>
        </p:spPr>
        <p:txBody>
          <a:bodyPr/>
          <a:lstStyle/>
          <a:p>
            <a:r>
              <a:rPr lang="en-GB" dirty="0">
                <a:solidFill>
                  <a:schemeClr val="tx2">
                    <a:lumMod val="90000"/>
                    <a:lumOff val="10000"/>
                  </a:schemeClr>
                </a:solidFill>
              </a:rPr>
              <a:t>Knowing &amp; Using PPN Governance</a:t>
            </a:r>
          </a:p>
        </p:txBody>
      </p:sp>
      <p:pic>
        <p:nvPicPr>
          <p:cNvPr id="3" name="Picture 2" descr="A logo for a public participation network&#10;&#10;AI-generated content may be incorrect.">
            <a:extLst>
              <a:ext uri="{FF2B5EF4-FFF2-40B4-BE49-F238E27FC236}">
                <a16:creationId xmlns:a16="http://schemas.microsoft.com/office/drawing/2014/main" id="{4F0AA947-D89D-5806-A519-E72BF98A9E4E}"/>
              </a:ext>
            </a:extLst>
          </p:cNvPr>
          <p:cNvPicPr>
            <a:picLocks noChangeAspect="1"/>
          </p:cNvPicPr>
          <p:nvPr/>
        </p:nvPicPr>
        <p:blipFill rotWithShape="1">
          <a:blip r:embed="rId2">
            <a:extLst>
              <a:ext uri="{28A0092B-C50C-407E-A947-70E740481C1C}">
                <a14:useLocalDpi xmlns:a14="http://schemas.microsoft.com/office/drawing/2010/main" val="0"/>
              </a:ext>
            </a:extLst>
          </a:blip>
          <a:srcRect b="10188"/>
          <a:stretch>
            <a:fillRect/>
          </a:stretch>
        </p:blipFill>
        <p:spPr bwMode="auto">
          <a:xfrm>
            <a:off x="9820963" y="5849596"/>
            <a:ext cx="2371037" cy="1008404"/>
          </a:xfrm>
          <a:custGeom>
            <a:avLst/>
            <a:gdLst/>
            <a:ahLst/>
            <a:cxnLst/>
            <a:rect l="l" t="t" r="r" b="b"/>
            <a:pathLst>
              <a:path w="4579832" h="5347063">
                <a:moveTo>
                  <a:pt x="106985" y="0"/>
                </a:moveTo>
                <a:lnTo>
                  <a:pt x="4472847" y="0"/>
                </a:lnTo>
                <a:cubicBezTo>
                  <a:pt x="4531933" y="0"/>
                  <a:pt x="4579832" y="47899"/>
                  <a:pt x="4579832" y="106985"/>
                </a:cubicBezTo>
                <a:lnTo>
                  <a:pt x="4579832" y="5240078"/>
                </a:lnTo>
                <a:cubicBezTo>
                  <a:pt x="4579832" y="5299164"/>
                  <a:pt x="4531933" y="5347063"/>
                  <a:pt x="4472847" y="5347063"/>
                </a:cubicBezTo>
                <a:lnTo>
                  <a:pt x="106985" y="5347063"/>
                </a:lnTo>
                <a:cubicBezTo>
                  <a:pt x="47899" y="5347063"/>
                  <a:pt x="0" y="5299164"/>
                  <a:pt x="0" y="5240078"/>
                </a:cubicBezTo>
                <a:lnTo>
                  <a:pt x="0" y="106985"/>
                </a:lnTo>
                <a:cubicBezTo>
                  <a:pt x="0" y="47899"/>
                  <a:pt x="47899" y="0"/>
                  <a:pt x="106985" y="0"/>
                </a:cubicBezTo>
                <a:close/>
              </a:path>
            </a:pathLst>
          </a:cu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926DD0B5-2464-AD51-1D58-6C3D02405278}"/>
              </a:ext>
            </a:extLst>
          </p:cNvPr>
          <p:cNvSpPr txBox="1"/>
          <p:nvPr/>
        </p:nvSpPr>
        <p:spPr>
          <a:xfrm>
            <a:off x="838200" y="2521059"/>
            <a:ext cx="9459897" cy="1815882"/>
          </a:xfrm>
          <a:prstGeom prst="rect">
            <a:avLst/>
          </a:prstGeom>
          <a:noFill/>
        </p:spPr>
        <p:txBody>
          <a:bodyPr wrap="square" rtlCol="0">
            <a:spAutoFit/>
          </a:bodyPr>
          <a:lstStyle/>
          <a:p>
            <a:pPr marL="285750" indent="-285750">
              <a:buFont typeface="Arial" panose="020B0604020202020204" pitchFamily="34" charset="0"/>
              <a:buChar char="•"/>
            </a:pPr>
            <a:r>
              <a:rPr lang="en-GB" sz="2800" dirty="0">
                <a:solidFill>
                  <a:schemeClr val="tx2">
                    <a:lumMod val="90000"/>
                    <a:lumOff val="10000"/>
                  </a:schemeClr>
                </a:solidFill>
              </a:rPr>
              <a:t>Aim is to support work of the PPN</a:t>
            </a:r>
          </a:p>
          <a:p>
            <a:pPr marL="285750" indent="-285750">
              <a:buFont typeface="Arial" panose="020B0604020202020204" pitchFamily="34" charset="0"/>
              <a:buChar char="•"/>
            </a:pPr>
            <a:r>
              <a:rPr lang="en-GB" sz="2800" dirty="0">
                <a:solidFill>
                  <a:schemeClr val="tx2">
                    <a:lumMod val="90000"/>
                    <a:lumOff val="10000"/>
                  </a:schemeClr>
                </a:solidFill>
              </a:rPr>
              <a:t>Awareness is important – but nobody’s holiday reading!</a:t>
            </a:r>
          </a:p>
          <a:p>
            <a:pPr marL="285750" indent="-285750">
              <a:buFont typeface="Arial" panose="020B0604020202020204" pitchFamily="34" charset="0"/>
              <a:buChar char="•"/>
            </a:pPr>
            <a:r>
              <a:rPr lang="en-GB" sz="2800" dirty="0">
                <a:solidFill>
                  <a:schemeClr val="tx2">
                    <a:lumMod val="90000"/>
                    <a:lumOff val="10000"/>
                  </a:schemeClr>
                </a:solidFill>
              </a:rPr>
              <a:t>Day-to-Day use =&gt; familiar &amp; shows up shortcomings</a:t>
            </a:r>
          </a:p>
          <a:p>
            <a:pPr marL="285750" indent="-285750">
              <a:buFont typeface="Arial" panose="020B0604020202020204" pitchFamily="34" charset="0"/>
              <a:buChar char="•"/>
            </a:pPr>
            <a:r>
              <a:rPr lang="en-GB" sz="2800" dirty="0">
                <a:solidFill>
                  <a:schemeClr val="tx2">
                    <a:lumMod val="90000"/>
                    <a:lumOff val="10000"/>
                  </a:schemeClr>
                </a:solidFill>
              </a:rPr>
              <a:t>Effort to be inclusive –workshop</a:t>
            </a:r>
          </a:p>
        </p:txBody>
      </p:sp>
      <p:sp>
        <p:nvSpPr>
          <p:cNvPr id="5" name="TextBox 4">
            <a:extLst>
              <a:ext uri="{FF2B5EF4-FFF2-40B4-BE49-F238E27FC236}">
                <a16:creationId xmlns:a16="http://schemas.microsoft.com/office/drawing/2014/main" id="{88C41B8B-E77E-E9F4-5925-4A89DD828B96}"/>
              </a:ext>
            </a:extLst>
          </p:cNvPr>
          <p:cNvSpPr txBox="1"/>
          <p:nvPr/>
        </p:nvSpPr>
        <p:spPr>
          <a:xfrm>
            <a:off x="3311371" y="4749553"/>
            <a:ext cx="4740676" cy="707886"/>
          </a:xfrm>
          <a:prstGeom prst="rect">
            <a:avLst/>
          </a:prstGeom>
          <a:noFill/>
        </p:spPr>
        <p:txBody>
          <a:bodyPr wrap="square" rtlCol="0">
            <a:spAutoFit/>
          </a:bodyPr>
          <a:lstStyle/>
          <a:p>
            <a:r>
              <a:rPr lang="en-GB" sz="4000" b="1" dirty="0">
                <a:solidFill>
                  <a:schemeClr val="tx2">
                    <a:lumMod val="90000"/>
                    <a:lumOff val="10000"/>
                  </a:schemeClr>
                </a:solidFill>
              </a:rPr>
              <a:t>Questions?</a:t>
            </a:r>
          </a:p>
        </p:txBody>
      </p:sp>
    </p:spTree>
    <p:extLst>
      <p:ext uri="{BB962C8B-B14F-4D97-AF65-F5344CB8AC3E}">
        <p14:creationId xmlns:p14="http://schemas.microsoft.com/office/powerpoint/2010/main" val="942025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BDDE0C3-18A4-63C3-100A-899E2BCDEB74}"/>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408B61-0778-A131-B013-CCBC6234C7EF}"/>
              </a:ext>
            </a:extLst>
          </p:cNvPr>
          <p:cNvSpPr>
            <a:spLocks noGrp="1"/>
          </p:cNvSpPr>
          <p:nvPr>
            <p:ph type="title"/>
          </p:nvPr>
        </p:nvSpPr>
        <p:spPr>
          <a:xfrm>
            <a:off x="755903" y="3399769"/>
            <a:ext cx="10640754" cy="775845"/>
          </a:xfrm>
        </p:spPr>
        <p:txBody>
          <a:bodyPr vert="horz" lIns="91440" tIns="45720" rIns="91440" bIns="45720" rtlCol="0" anchor="b">
            <a:normAutofit/>
          </a:bodyPr>
          <a:lstStyle/>
          <a:p>
            <a:pPr algn="ctr" fontAlgn="b"/>
            <a:r>
              <a:rPr lang="en-US" sz="4000" kern="1200" dirty="0">
                <a:solidFill>
                  <a:schemeClr val="tx2"/>
                </a:solidFill>
                <a:effectLst/>
                <a:latin typeface="+mj-lt"/>
                <a:ea typeface="+mj-ea"/>
                <a:cs typeface="+mj-cs"/>
              </a:rPr>
              <a:t>PPN Rep Vacancies: </a:t>
            </a:r>
            <a:endParaRPr lang="en-US" sz="4000" kern="1200" dirty="0">
              <a:solidFill>
                <a:schemeClr val="tx2"/>
              </a:solidFill>
              <a:latin typeface="+mj-lt"/>
              <a:ea typeface="+mj-ea"/>
              <a:cs typeface="+mj-cs"/>
            </a:endParaRPr>
          </a:p>
        </p:txBody>
      </p:sp>
      <p:grpSp>
        <p:nvGrpSpPr>
          <p:cNvPr id="13" name="Group 12">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14" name="Freeform: Shape 13">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7" name="Freeform: Shape 16">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3">
            <a:extLst>
              <a:ext uri="{FF2B5EF4-FFF2-40B4-BE49-F238E27FC236}">
                <a16:creationId xmlns:a16="http://schemas.microsoft.com/office/drawing/2014/main" id="{B481E27C-5E5D-1739-BB28-68B826186A5A}"/>
              </a:ext>
            </a:extLst>
          </p:cNvPr>
          <p:cNvPicPr>
            <a:picLocks noChangeAspect="1"/>
          </p:cNvPicPr>
          <p:nvPr/>
        </p:nvPicPr>
        <p:blipFill>
          <a:blip r:embed="rId2"/>
          <a:stretch>
            <a:fillRect/>
          </a:stretch>
        </p:blipFill>
        <p:spPr>
          <a:xfrm>
            <a:off x="2804853" y="320231"/>
            <a:ext cx="6520842" cy="2836567"/>
          </a:xfrm>
          <a:prstGeom prst="rect">
            <a:avLst/>
          </a:prstGeom>
        </p:spPr>
      </p:pic>
      <p:grpSp>
        <p:nvGrpSpPr>
          <p:cNvPr id="19" name="Group 18">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20" name="Freeform: Shape 19">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824984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5369CA-25CD-0A63-44D1-A32674FBB983}"/>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3694D8-2A2A-FA48-3DFC-ECE94B616705}"/>
              </a:ext>
            </a:extLst>
          </p:cNvPr>
          <p:cNvSpPr>
            <a:spLocks noGrp="1"/>
          </p:cNvSpPr>
          <p:nvPr>
            <p:ph type="title"/>
          </p:nvPr>
        </p:nvSpPr>
        <p:spPr>
          <a:xfrm>
            <a:off x="804672" y="802955"/>
            <a:ext cx="4766330" cy="1454051"/>
          </a:xfrm>
        </p:spPr>
        <p:txBody>
          <a:bodyPr vert="horz" lIns="91440" tIns="45720" rIns="91440" bIns="45720" rtlCol="0">
            <a:normAutofit/>
          </a:bodyPr>
          <a:lstStyle/>
          <a:p>
            <a:pPr fontAlgn="b"/>
            <a:r>
              <a:rPr lang="en-US" sz="3600" kern="1200" dirty="0">
                <a:solidFill>
                  <a:schemeClr val="tx2"/>
                </a:solidFill>
                <a:latin typeface="+mj-lt"/>
                <a:ea typeface="+mj-ea"/>
                <a:cs typeface="+mj-cs"/>
              </a:rPr>
              <a:t>Strategic Policy Committee Vacancies: </a:t>
            </a:r>
          </a:p>
        </p:txBody>
      </p:sp>
      <p:sp>
        <p:nvSpPr>
          <p:cNvPr id="3" name="Content Placeholder 2">
            <a:extLst>
              <a:ext uri="{FF2B5EF4-FFF2-40B4-BE49-F238E27FC236}">
                <a16:creationId xmlns:a16="http://schemas.microsoft.com/office/drawing/2014/main" id="{77B75BD1-867B-04F4-4BDA-4047E88C5587}"/>
              </a:ext>
            </a:extLst>
          </p:cNvPr>
          <p:cNvSpPr>
            <a:spLocks noGrp="1"/>
          </p:cNvSpPr>
          <p:nvPr>
            <p:ph idx="1"/>
          </p:nvPr>
        </p:nvSpPr>
        <p:spPr>
          <a:xfrm>
            <a:off x="804672" y="2421683"/>
            <a:ext cx="4765949" cy="3353476"/>
          </a:xfrm>
        </p:spPr>
        <p:txBody>
          <a:bodyPr anchor="t">
            <a:normAutofit/>
          </a:bodyPr>
          <a:lstStyle/>
          <a:p>
            <a:r>
              <a:rPr lang="en-IE" sz="2000" b="1" dirty="0">
                <a:solidFill>
                  <a:schemeClr val="tx2"/>
                </a:solidFill>
              </a:rPr>
              <a:t>Economic Development &amp; Enterprise SPC </a:t>
            </a:r>
            <a:r>
              <a:rPr lang="en-IE" sz="2000" dirty="0">
                <a:solidFill>
                  <a:schemeClr val="tx2"/>
                </a:solidFill>
              </a:rPr>
              <a:t>– 2 vacant seats</a:t>
            </a:r>
          </a:p>
          <a:p>
            <a:r>
              <a:rPr lang="en-IE" sz="2000" b="1" dirty="0">
                <a:solidFill>
                  <a:schemeClr val="tx2"/>
                </a:solidFill>
              </a:rPr>
              <a:t>Tourism SPC </a:t>
            </a:r>
            <a:r>
              <a:rPr lang="en-IE" sz="2000" dirty="0">
                <a:solidFill>
                  <a:schemeClr val="tx2"/>
                </a:solidFill>
              </a:rPr>
              <a:t>– 1 vacant seat</a:t>
            </a:r>
          </a:p>
          <a:p>
            <a:r>
              <a:rPr lang="en-IE" sz="2000" b="1" dirty="0">
                <a:solidFill>
                  <a:schemeClr val="tx2"/>
                </a:solidFill>
              </a:rPr>
              <a:t>Social Inclusion, Community &amp; Rural Development SPC </a:t>
            </a:r>
            <a:r>
              <a:rPr lang="en-IE" sz="2000" dirty="0">
                <a:solidFill>
                  <a:schemeClr val="tx2"/>
                </a:solidFill>
              </a:rPr>
              <a:t>– 2 vacant seats</a:t>
            </a:r>
          </a:p>
          <a:p>
            <a:r>
              <a:rPr lang="en-IE" sz="2000" b="1" dirty="0">
                <a:solidFill>
                  <a:schemeClr val="tx2"/>
                </a:solidFill>
              </a:rPr>
              <a:t>Arts, Culture &amp; Language SPC </a:t>
            </a:r>
            <a:r>
              <a:rPr lang="en-IE" sz="2000" dirty="0">
                <a:solidFill>
                  <a:schemeClr val="tx2"/>
                </a:solidFill>
              </a:rPr>
              <a:t>– 1 vacant seat</a:t>
            </a:r>
          </a:p>
        </p:txBody>
      </p:sp>
      <p:grpSp>
        <p:nvGrpSpPr>
          <p:cNvPr id="13" name="Group 12">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14" name="Freeform: Shape 13">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775429B7-42E5-7987-9234-EDFB2CC69D40}"/>
              </a:ext>
            </a:extLst>
          </p:cNvPr>
          <p:cNvPicPr>
            <a:picLocks noChangeAspect="1"/>
          </p:cNvPicPr>
          <p:nvPr/>
        </p:nvPicPr>
        <p:blipFill>
          <a:blip r:embed="rId2"/>
          <a:stretch>
            <a:fillRect/>
          </a:stretch>
        </p:blipFill>
        <p:spPr>
          <a:xfrm>
            <a:off x="7708392" y="2989836"/>
            <a:ext cx="4142232" cy="1801871"/>
          </a:xfrm>
          <a:prstGeom prst="rect">
            <a:avLst/>
          </a:prstGeom>
        </p:spPr>
      </p:pic>
    </p:spTree>
    <p:extLst>
      <p:ext uri="{BB962C8B-B14F-4D97-AF65-F5344CB8AC3E}">
        <p14:creationId xmlns:p14="http://schemas.microsoft.com/office/powerpoint/2010/main" val="1296624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90215" y="973668"/>
            <a:ext cx="6571060" cy="706964"/>
          </a:xfrm>
        </p:spPr>
        <p:txBody>
          <a:bodyPr>
            <a:normAutofit fontScale="90000"/>
          </a:bodyPr>
          <a:lstStyle/>
          <a:p>
            <a:pPr>
              <a:lnSpc>
                <a:spcPct val="90000"/>
              </a:lnSpc>
            </a:pPr>
            <a:r>
              <a:rPr lang="en-US" sz="2400" dirty="0">
                <a:solidFill>
                  <a:srgbClr val="EBEBEB"/>
                </a:solidFill>
              </a:rPr>
              <a:t>Governance &amp; Accountability - ✅ Strong foundation in place</a:t>
            </a:r>
            <a:br>
              <a:rPr lang="en-US" sz="1500" dirty="0">
                <a:solidFill>
                  <a:srgbClr val="EBEBEB"/>
                </a:solidFill>
              </a:rPr>
            </a:br>
            <a:endParaRPr lang="en-US" sz="1500" dirty="0">
              <a:solidFill>
                <a:srgbClr val="EBEBEB"/>
              </a:solidFill>
            </a:endParaRPr>
          </a:p>
        </p:txBody>
      </p:sp>
      <p:graphicFrame>
        <p:nvGraphicFramePr>
          <p:cNvPr id="7" name="Content Placeholder 2">
            <a:extLst>
              <a:ext uri="{FF2B5EF4-FFF2-40B4-BE49-F238E27FC236}">
                <a16:creationId xmlns:a16="http://schemas.microsoft.com/office/drawing/2014/main" id="{3D907319-4829-6FD0-C899-B94ED95BBD34}"/>
              </a:ext>
            </a:extLst>
          </p:cNvPr>
          <p:cNvGraphicFramePr>
            <a:graphicFrameLocks noGrp="1"/>
          </p:cNvGraphicFramePr>
          <p:nvPr>
            <p:ph idx="1"/>
            <p:extLst>
              <p:ext uri="{D42A27DB-BD31-4B8C-83A1-F6EECF244321}">
                <p14:modId xmlns:p14="http://schemas.microsoft.com/office/powerpoint/2010/main" val="3222758762"/>
              </p:ext>
            </p:extLst>
          </p:nvPr>
        </p:nvGraphicFramePr>
        <p:xfrm>
          <a:off x="821803" y="2407534"/>
          <a:ext cx="6840637" cy="36122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1B5BD685-86AE-70E9-1B97-64DAC2587609}"/>
              </a:ext>
            </a:extLst>
          </p:cNvPr>
          <p:cNvPicPr>
            <a:picLocks noChangeAspect="1"/>
          </p:cNvPicPr>
          <p:nvPr/>
        </p:nvPicPr>
        <p:blipFill>
          <a:blip r:embed="rId8"/>
          <a:stretch>
            <a:fillRect/>
          </a:stretch>
        </p:blipFill>
        <p:spPr>
          <a:xfrm>
            <a:off x="8303358" y="3237017"/>
            <a:ext cx="2310036" cy="2145033"/>
          </a:xfrm>
          <a:prstGeom prst="roundRect">
            <a:avLst>
              <a:gd name="adj" fmla="val 1858"/>
            </a:avLst>
          </a:prstGeom>
          <a:effectLst>
            <a:outerShdw blurRad="50800" dist="50800" dir="5400000" algn="tl" rotWithShape="0">
              <a:srgbClr val="000000">
                <a:alpha val="43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C75D92B-9ABC-452C-1B01-A1FDE6B1B959}"/>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862338-3432-0857-742F-C241E2C060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0CAB8F5-A7E5-2EC7-E925-E4DA0CC0B3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12FB68-8AE2-1DCB-0FCE-326498A3B02D}"/>
              </a:ext>
            </a:extLst>
          </p:cNvPr>
          <p:cNvSpPr>
            <a:spLocks noGrp="1"/>
          </p:cNvSpPr>
          <p:nvPr>
            <p:ph type="title"/>
          </p:nvPr>
        </p:nvSpPr>
        <p:spPr>
          <a:xfrm>
            <a:off x="804672" y="802955"/>
            <a:ext cx="4766330" cy="1454051"/>
          </a:xfrm>
        </p:spPr>
        <p:txBody>
          <a:bodyPr vert="horz" lIns="91440" tIns="45720" rIns="91440" bIns="45720" rtlCol="0">
            <a:normAutofit fontScale="90000"/>
          </a:bodyPr>
          <a:lstStyle/>
          <a:p>
            <a:pPr fontAlgn="b"/>
            <a:r>
              <a:rPr lang="en-US" sz="3600" kern="1200" dirty="0">
                <a:solidFill>
                  <a:schemeClr val="tx2"/>
                </a:solidFill>
                <a:latin typeface="+mj-lt"/>
                <a:ea typeface="+mj-ea"/>
                <a:cs typeface="+mj-cs"/>
              </a:rPr>
              <a:t>Local Community Development Committee Vacancies: </a:t>
            </a:r>
          </a:p>
        </p:txBody>
      </p:sp>
      <p:sp>
        <p:nvSpPr>
          <p:cNvPr id="3" name="Content Placeholder 2">
            <a:extLst>
              <a:ext uri="{FF2B5EF4-FFF2-40B4-BE49-F238E27FC236}">
                <a16:creationId xmlns:a16="http://schemas.microsoft.com/office/drawing/2014/main" id="{C808CCC1-873B-C9AC-AE33-7B204274F8F3}"/>
              </a:ext>
            </a:extLst>
          </p:cNvPr>
          <p:cNvSpPr>
            <a:spLocks noGrp="1"/>
          </p:cNvSpPr>
          <p:nvPr>
            <p:ph idx="1"/>
          </p:nvPr>
        </p:nvSpPr>
        <p:spPr>
          <a:xfrm>
            <a:off x="804672" y="2421683"/>
            <a:ext cx="4765949" cy="3353476"/>
          </a:xfrm>
        </p:spPr>
        <p:txBody>
          <a:bodyPr anchor="t">
            <a:normAutofit/>
          </a:bodyPr>
          <a:lstStyle/>
          <a:p>
            <a:r>
              <a:rPr lang="en-IE" sz="2000" b="1" dirty="0">
                <a:solidFill>
                  <a:schemeClr val="tx2"/>
                </a:solidFill>
              </a:rPr>
              <a:t>North Cork – </a:t>
            </a:r>
            <a:r>
              <a:rPr lang="en-IE" sz="2000" dirty="0">
                <a:solidFill>
                  <a:schemeClr val="tx2"/>
                </a:solidFill>
              </a:rPr>
              <a:t>2 Social Inclusion Vacancies</a:t>
            </a:r>
          </a:p>
          <a:p>
            <a:r>
              <a:rPr lang="en-IE" sz="2000" b="1" dirty="0">
                <a:solidFill>
                  <a:schemeClr val="tx2"/>
                </a:solidFill>
              </a:rPr>
              <a:t>South Cork – </a:t>
            </a:r>
            <a:r>
              <a:rPr lang="en-IE" sz="2000" dirty="0">
                <a:solidFill>
                  <a:schemeClr val="tx2"/>
                </a:solidFill>
              </a:rPr>
              <a:t>1 Social Inclusion Vacancy</a:t>
            </a:r>
          </a:p>
          <a:p>
            <a:r>
              <a:rPr lang="en-IE" sz="2000" b="1" dirty="0">
                <a:solidFill>
                  <a:schemeClr val="tx2"/>
                </a:solidFill>
              </a:rPr>
              <a:t>West Cork – </a:t>
            </a:r>
            <a:r>
              <a:rPr lang="en-IE" sz="2000" dirty="0">
                <a:solidFill>
                  <a:schemeClr val="tx2"/>
                </a:solidFill>
              </a:rPr>
              <a:t>1 Social Inclusion Vacancy</a:t>
            </a:r>
          </a:p>
          <a:p>
            <a:endParaRPr lang="en-IE" sz="2000" dirty="0">
              <a:solidFill>
                <a:schemeClr val="tx2"/>
              </a:solidFill>
            </a:endParaRPr>
          </a:p>
        </p:txBody>
      </p:sp>
      <p:grpSp>
        <p:nvGrpSpPr>
          <p:cNvPr id="13" name="Group 12">
            <a:extLst>
              <a:ext uri="{FF2B5EF4-FFF2-40B4-BE49-F238E27FC236}">
                <a16:creationId xmlns:a16="http://schemas.microsoft.com/office/drawing/2014/main" id="{1471C956-7733-5E97-9A4E-152694CE78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14" name="Freeform: Shape 13">
              <a:extLst>
                <a:ext uri="{FF2B5EF4-FFF2-40B4-BE49-F238E27FC236}">
                  <a16:creationId xmlns:a16="http://schemas.microsoft.com/office/drawing/2014/main" id="{A989784E-E437-D984-34A8-B4C15EA4C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22856DB5-F78F-D950-1E56-038A5580BF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CCEC3159-8435-9E66-A6B4-BAF21F6C0A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6D58F924-D0F7-B4EA-3302-9229413101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7C1AE2C2-F3C8-79DB-44FE-F23AB3EDC654}"/>
              </a:ext>
            </a:extLst>
          </p:cNvPr>
          <p:cNvPicPr>
            <a:picLocks noChangeAspect="1"/>
          </p:cNvPicPr>
          <p:nvPr/>
        </p:nvPicPr>
        <p:blipFill>
          <a:blip r:embed="rId2"/>
          <a:stretch>
            <a:fillRect/>
          </a:stretch>
        </p:blipFill>
        <p:spPr>
          <a:xfrm>
            <a:off x="7708392" y="2989836"/>
            <a:ext cx="4142232" cy="1801871"/>
          </a:xfrm>
          <a:prstGeom prst="rect">
            <a:avLst/>
          </a:prstGeom>
        </p:spPr>
      </p:pic>
    </p:spTree>
    <p:extLst>
      <p:ext uri="{BB962C8B-B14F-4D97-AF65-F5344CB8AC3E}">
        <p14:creationId xmlns:p14="http://schemas.microsoft.com/office/powerpoint/2010/main" val="19962580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0749EBD-D2E7-CCDE-0DBB-9DA5506C3E45}"/>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8A7E3B-427F-D0D9-13D2-9707C7D5BD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DE0201F-2DC5-DF95-3B33-EDB39CCE1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396711-0222-7E36-064F-6EB2291BE873}"/>
              </a:ext>
            </a:extLst>
          </p:cNvPr>
          <p:cNvSpPr>
            <a:spLocks noGrp="1"/>
          </p:cNvSpPr>
          <p:nvPr>
            <p:ph type="title"/>
          </p:nvPr>
        </p:nvSpPr>
        <p:spPr>
          <a:xfrm>
            <a:off x="804672" y="802955"/>
            <a:ext cx="4766330" cy="1454051"/>
          </a:xfrm>
        </p:spPr>
        <p:txBody>
          <a:bodyPr vert="horz" lIns="91440" tIns="45720" rIns="91440" bIns="45720" rtlCol="0">
            <a:normAutofit/>
          </a:bodyPr>
          <a:lstStyle/>
          <a:p>
            <a:pPr fontAlgn="b"/>
            <a:r>
              <a:rPr lang="en-US" sz="3600" kern="1200" dirty="0">
                <a:solidFill>
                  <a:schemeClr val="tx2"/>
                </a:solidFill>
                <a:latin typeface="+mj-lt"/>
                <a:ea typeface="+mj-ea"/>
                <a:cs typeface="+mj-cs"/>
              </a:rPr>
              <a:t>Secretariat Vacancies: </a:t>
            </a:r>
          </a:p>
        </p:txBody>
      </p:sp>
      <p:sp>
        <p:nvSpPr>
          <p:cNvPr id="3" name="Content Placeholder 2">
            <a:extLst>
              <a:ext uri="{FF2B5EF4-FFF2-40B4-BE49-F238E27FC236}">
                <a16:creationId xmlns:a16="http://schemas.microsoft.com/office/drawing/2014/main" id="{5EA94AC3-6DEB-9DE7-0389-1211ACE9E79A}"/>
              </a:ext>
            </a:extLst>
          </p:cNvPr>
          <p:cNvSpPr>
            <a:spLocks noGrp="1"/>
          </p:cNvSpPr>
          <p:nvPr>
            <p:ph idx="1"/>
          </p:nvPr>
        </p:nvSpPr>
        <p:spPr>
          <a:xfrm>
            <a:off x="804672" y="2421683"/>
            <a:ext cx="4765949" cy="3353476"/>
          </a:xfrm>
        </p:spPr>
        <p:txBody>
          <a:bodyPr anchor="t">
            <a:normAutofit fontScale="85000" lnSpcReduction="20000"/>
          </a:bodyPr>
          <a:lstStyle/>
          <a:p>
            <a:r>
              <a:rPr lang="en-IE" b="1" dirty="0"/>
              <a:t>2 x Vacant </a:t>
            </a:r>
            <a:r>
              <a:rPr lang="en-IE" dirty="0"/>
              <a:t>seats – Carrigaline Municipal District</a:t>
            </a:r>
          </a:p>
          <a:p>
            <a:r>
              <a:rPr lang="en-IE" b="1" dirty="0"/>
              <a:t>Vacant</a:t>
            </a:r>
            <a:r>
              <a:rPr lang="en-IE" dirty="0"/>
              <a:t> seat – East Cork Municipal District</a:t>
            </a:r>
          </a:p>
          <a:p>
            <a:r>
              <a:rPr lang="en-IE" b="1" dirty="0"/>
              <a:t>Vacant</a:t>
            </a:r>
            <a:r>
              <a:rPr lang="en-IE" dirty="0"/>
              <a:t> seat – </a:t>
            </a:r>
            <a:r>
              <a:rPr lang="en-IE" dirty="0" err="1"/>
              <a:t>Kanturk</a:t>
            </a:r>
            <a:r>
              <a:rPr lang="en-IE" dirty="0"/>
              <a:t>/Mallow Municipal District</a:t>
            </a:r>
          </a:p>
          <a:p>
            <a:r>
              <a:rPr lang="en-IE" b="1" dirty="0"/>
              <a:t>Vacant</a:t>
            </a:r>
            <a:r>
              <a:rPr lang="en-IE" dirty="0"/>
              <a:t> seat – Macroom Municipal District</a:t>
            </a:r>
          </a:p>
          <a:p>
            <a:r>
              <a:rPr lang="en-IE" b="1" dirty="0"/>
              <a:t>2 x</a:t>
            </a:r>
            <a:r>
              <a:rPr lang="en-IE" dirty="0"/>
              <a:t> </a:t>
            </a:r>
            <a:r>
              <a:rPr lang="en-IE" b="1" dirty="0"/>
              <a:t>Vacant</a:t>
            </a:r>
            <a:r>
              <a:rPr lang="en-IE" dirty="0"/>
              <a:t> seats – Environmental Electoral College</a:t>
            </a:r>
          </a:p>
        </p:txBody>
      </p:sp>
      <p:grpSp>
        <p:nvGrpSpPr>
          <p:cNvPr id="13" name="Group 12">
            <a:extLst>
              <a:ext uri="{FF2B5EF4-FFF2-40B4-BE49-F238E27FC236}">
                <a16:creationId xmlns:a16="http://schemas.microsoft.com/office/drawing/2014/main" id="{DF05E24A-57EF-74B7-9451-E0482827E6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14" name="Freeform: Shape 13">
              <a:extLst>
                <a:ext uri="{FF2B5EF4-FFF2-40B4-BE49-F238E27FC236}">
                  <a16:creationId xmlns:a16="http://schemas.microsoft.com/office/drawing/2014/main" id="{78587AEE-0AA8-F075-507D-17E8500F27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45A2314D-DA3C-C01A-1101-5052CED3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3D78759-C1D0-2D83-4F01-35E405C1EE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0636D0C9-55D6-E9EE-73FC-4C4ED258F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718C61A0-014C-AEB6-181B-8B6A54ED8C45}"/>
              </a:ext>
            </a:extLst>
          </p:cNvPr>
          <p:cNvPicPr>
            <a:picLocks noChangeAspect="1"/>
          </p:cNvPicPr>
          <p:nvPr/>
        </p:nvPicPr>
        <p:blipFill>
          <a:blip r:embed="rId2"/>
          <a:stretch>
            <a:fillRect/>
          </a:stretch>
        </p:blipFill>
        <p:spPr>
          <a:xfrm>
            <a:off x="7708392" y="2989836"/>
            <a:ext cx="4142232" cy="1801871"/>
          </a:xfrm>
          <a:prstGeom prst="rect">
            <a:avLst/>
          </a:prstGeom>
        </p:spPr>
      </p:pic>
    </p:spTree>
    <p:extLst>
      <p:ext uri="{BB962C8B-B14F-4D97-AF65-F5344CB8AC3E}">
        <p14:creationId xmlns:p14="http://schemas.microsoft.com/office/powerpoint/2010/main" val="24000817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84A152-FE22-6DB2-B542-1E1AEE7C7823}"/>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72064C-2CEC-CE72-E046-5A88E1D89DC4}"/>
              </a:ext>
            </a:extLst>
          </p:cNvPr>
          <p:cNvSpPr>
            <a:spLocks noGrp="1"/>
          </p:cNvSpPr>
          <p:nvPr>
            <p:ph type="title"/>
          </p:nvPr>
        </p:nvSpPr>
        <p:spPr>
          <a:xfrm>
            <a:off x="755903" y="3399769"/>
            <a:ext cx="10640754" cy="775845"/>
          </a:xfrm>
        </p:spPr>
        <p:txBody>
          <a:bodyPr vert="horz" lIns="91440" tIns="45720" rIns="91440" bIns="45720" rtlCol="0" anchor="b">
            <a:normAutofit/>
          </a:bodyPr>
          <a:lstStyle/>
          <a:p>
            <a:pPr algn="ctr" fontAlgn="b"/>
            <a:r>
              <a:rPr lang="en-US" sz="4000" kern="1200" dirty="0">
                <a:solidFill>
                  <a:schemeClr val="tx2"/>
                </a:solidFill>
                <a:effectLst/>
                <a:latin typeface="+mj-lt"/>
                <a:ea typeface="+mj-ea"/>
                <a:cs typeface="+mj-cs"/>
              </a:rPr>
              <a:t>AOB / Closing Remarks</a:t>
            </a:r>
            <a:endParaRPr lang="en-US" sz="4000" kern="1200" dirty="0">
              <a:solidFill>
                <a:schemeClr val="tx2"/>
              </a:solidFill>
              <a:latin typeface="+mj-lt"/>
              <a:ea typeface="+mj-ea"/>
              <a:cs typeface="+mj-cs"/>
            </a:endParaRPr>
          </a:p>
        </p:txBody>
      </p:sp>
      <p:grpSp>
        <p:nvGrpSpPr>
          <p:cNvPr id="13" name="Group 12">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14" name="Freeform: Shape 13">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7" name="Freeform: Shape 16">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3">
            <a:extLst>
              <a:ext uri="{FF2B5EF4-FFF2-40B4-BE49-F238E27FC236}">
                <a16:creationId xmlns:a16="http://schemas.microsoft.com/office/drawing/2014/main" id="{BDB74589-A4E8-10FC-CB27-75B12C84DA97}"/>
              </a:ext>
            </a:extLst>
          </p:cNvPr>
          <p:cNvPicPr>
            <a:picLocks noChangeAspect="1"/>
          </p:cNvPicPr>
          <p:nvPr/>
        </p:nvPicPr>
        <p:blipFill>
          <a:blip r:embed="rId2"/>
          <a:stretch>
            <a:fillRect/>
          </a:stretch>
        </p:blipFill>
        <p:spPr>
          <a:xfrm>
            <a:off x="2804853" y="320231"/>
            <a:ext cx="6520842" cy="2836567"/>
          </a:xfrm>
          <a:prstGeom prst="rect">
            <a:avLst/>
          </a:prstGeom>
        </p:spPr>
      </p:pic>
      <p:grpSp>
        <p:nvGrpSpPr>
          <p:cNvPr id="19" name="Group 18">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20" name="Freeform: Shape 19">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04187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90215" y="973668"/>
            <a:ext cx="6571060" cy="706964"/>
          </a:xfrm>
        </p:spPr>
        <p:txBody>
          <a:bodyPr>
            <a:normAutofit fontScale="90000"/>
          </a:bodyPr>
          <a:lstStyle/>
          <a:p>
            <a:pPr>
              <a:lnSpc>
                <a:spcPct val="90000"/>
              </a:lnSpc>
            </a:pPr>
            <a:r>
              <a:rPr lang="fr-FR" dirty="0" err="1">
                <a:solidFill>
                  <a:srgbClr val="EBEBEB"/>
                </a:solidFill>
              </a:rPr>
              <a:t>Representation</a:t>
            </a:r>
            <a:r>
              <a:rPr lang="fr-FR" dirty="0">
                <a:solidFill>
                  <a:srgbClr val="EBEBEB"/>
                </a:solidFill>
              </a:rPr>
              <a:t> &amp; Participation - Attendance </a:t>
            </a:r>
            <a:r>
              <a:rPr lang="fr-FR" dirty="0" err="1">
                <a:solidFill>
                  <a:srgbClr val="EBEBEB"/>
                </a:solidFill>
              </a:rPr>
              <a:t>remains</a:t>
            </a:r>
            <a:r>
              <a:rPr lang="fr-FR" dirty="0">
                <a:solidFill>
                  <a:srgbClr val="EBEBEB"/>
                </a:solidFill>
              </a:rPr>
              <a:t> a challenge </a:t>
            </a:r>
            <a:r>
              <a:rPr lang="fr-FR" sz="1500" b="1" dirty="0">
                <a:solidFill>
                  <a:srgbClr val="EBEBEB"/>
                </a:solidFill>
              </a:rPr>
              <a:t>⚠️</a:t>
            </a:r>
            <a:br>
              <a:rPr lang="fr-FR" sz="1500" dirty="0">
                <a:solidFill>
                  <a:srgbClr val="EBEBEB"/>
                </a:solidFill>
              </a:rPr>
            </a:br>
            <a:endParaRPr lang="fr-FR" sz="1500" dirty="0">
              <a:solidFill>
                <a:srgbClr val="EBEBEB"/>
              </a:solidFill>
            </a:endParaRPr>
          </a:p>
        </p:txBody>
      </p:sp>
      <p:graphicFrame>
        <p:nvGraphicFramePr>
          <p:cNvPr id="5" name="Content Placeholder 2">
            <a:extLst>
              <a:ext uri="{FF2B5EF4-FFF2-40B4-BE49-F238E27FC236}">
                <a16:creationId xmlns:a16="http://schemas.microsoft.com/office/drawing/2014/main" id="{26870108-D64B-B466-B2EC-F9894E2EEA2F}"/>
              </a:ext>
            </a:extLst>
          </p:cNvPr>
          <p:cNvGraphicFramePr>
            <a:graphicFrameLocks noGrp="1"/>
          </p:cNvGraphicFramePr>
          <p:nvPr>
            <p:ph idx="1"/>
            <p:extLst>
              <p:ext uri="{D42A27DB-BD31-4B8C-83A1-F6EECF244321}">
                <p14:modId xmlns:p14="http://schemas.microsoft.com/office/powerpoint/2010/main" val="838738803"/>
              </p:ext>
            </p:extLst>
          </p:nvPr>
        </p:nvGraphicFramePr>
        <p:xfrm>
          <a:off x="2390216" y="2603500"/>
          <a:ext cx="4797985" cy="3416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694DA21C-46CE-D0DF-BDEF-2F804CF1977D}"/>
              </a:ext>
            </a:extLst>
          </p:cNvPr>
          <p:cNvPicPr>
            <a:picLocks noChangeAspect="1"/>
          </p:cNvPicPr>
          <p:nvPr/>
        </p:nvPicPr>
        <p:blipFill>
          <a:blip r:embed="rId8"/>
          <a:stretch>
            <a:fillRect/>
          </a:stretch>
        </p:blipFill>
        <p:spPr>
          <a:xfrm>
            <a:off x="7539428" y="3237017"/>
            <a:ext cx="2310036" cy="2145033"/>
          </a:xfrm>
          <a:prstGeom prst="roundRect">
            <a:avLst>
              <a:gd name="adj" fmla="val 1858"/>
            </a:avLst>
          </a:prstGeom>
          <a:effectLst>
            <a:outerShdw blurRad="50800" dist="50800" dir="5400000" algn="tl" rotWithShape="0">
              <a:srgbClr val="000000">
                <a:alpha val="43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90215" y="973668"/>
            <a:ext cx="6571060" cy="706964"/>
          </a:xfrm>
        </p:spPr>
        <p:txBody>
          <a:bodyPr>
            <a:normAutofit/>
          </a:bodyPr>
          <a:lstStyle/>
          <a:p>
            <a:r>
              <a:rPr lang="en-IE">
                <a:solidFill>
                  <a:srgbClr val="EBEBEB"/>
                </a:solidFill>
              </a:rPr>
              <a:t>Linkage Groups👥   </a:t>
            </a:r>
          </a:p>
        </p:txBody>
      </p:sp>
      <p:pic>
        <p:nvPicPr>
          <p:cNvPr id="7" name="Picture 6">
            <a:extLst>
              <a:ext uri="{FF2B5EF4-FFF2-40B4-BE49-F238E27FC236}">
                <a16:creationId xmlns:a16="http://schemas.microsoft.com/office/drawing/2014/main" id="{789B4107-C9E1-1C0C-93B7-4C08A90967C2}"/>
              </a:ext>
            </a:extLst>
          </p:cNvPr>
          <p:cNvPicPr>
            <a:picLocks noChangeAspect="1"/>
          </p:cNvPicPr>
          <p:nvPr/>
        </p:nvPicPr>
        <p:blipFill>
          <a:blip r:embed="rId2"/>
          <a:stretch>
            <a:fillRect/>
          </a:stretch>
        </p:blipFill>
        <p:spPr>
          <a:xfrm>
            <a:off x="7539428" y="3237017"/>
            <a:ext cx="2310036" cy="2145033"/>
          </a:xfrm>
          <a:prstGeom prst="roundRect">
            <a:avLst>
              <a:gd name="adj" fmla="val 1858"/>
            </a:avLst>
          </a:prstGeom>
          <a:effectLst>
            <a:outerShdw blurRad="50800" dist="50800" dir="5400000" algn="tl" rotWithShape="0">
              <a:srgbClr val="000000">
                <a:alpha val="43000"/>
              </a:srgbClr>
            </a:outerShdw>
          </a:effectLst>
        </p:spPr>
      </p:pic>
      <p:graphicFrame>
        <p:nvGraphicFramePr>
          <p:cNvPr id="9" name="Content Placeholder 2">
            <a:extLst>
              <a:ext uri="{FF2B5EF4-FFF2-40B4-BE49-F238E27FC236}">
                <a16:creationId xmlns:a16="http://schemas.microsoft.com/office/drawing/2014/main" id="{569ABD16-5837-8815-8C3D-30CB0273D0AE}"/>
              </a:ext>
            </a:extLst>
          </p:cNvPr>
          <p:cNvGraphicFramePr/>
          <p:nvPr/>
        </p:nvGraphicFramePr>
        <p:xfrm>
          <a:off x="2390216" y="2603500"/>
          <a:ext cx="4797985" cy="3416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90215" y="973668"/>
            <a:ext cx="6571060" cy="706964"/>
          </a:xfrm>
        </p:spPr>
        <p:txBody>
          <a:bodyPr>
            <a:noAutofit/>
          </a:bodyPr>
          <a:lstStyle/>
          <a:p>
            <a:pPr>
              <a:lnSpc>
                <a:spcPct val="90000"/>
              </a:lnSpc>
            </a:pPr>
            <a:r>
              <a:rPr lang="en-US" dirty="0">
                <a:solidFill>
                  <a:srgbClr val="EBEBEB"/>
                </a:solidFill>
              </a:rPr>
              <a:t>Training &amp; Capacity Building - 📘 Learning applied</a:t>
            </a:r>
            <a:br>
              <a:rPr lang="en-US" dirty="0">
                <a:solidFill>
                  <a:srgbClr val="EBEBEB"/>
                </a:solidFill>
              </a:rPr>
            </a:br>
            <a:endParaRPr lang="en-US" dirty="0">
              <a:solidFill>
                <a:srgbClr val="EBEBEB"/>
              </a:solidFill>
            </a:endParaRPr>
          </a:p>
        </p:txBody>
      </p:sp>
      <p:graphicFrame>
        <p:nvGraphicFramePr>
          <p:cNvPr id="21" name="Content Placeholder 2">
            <a:extLst>
              <a:ext uri="{FF2B5EF4-FFF2-40B4-BE49-F238E27FC236}">
                <a16:creationId xmlns:a16="http://schemas.microsoft.com/office/drawing/2014/main" id="{C0359E7F-3431-DA1A-B248-4BC620835E55}"/>
              </a:ext>
            </a:extLst>
          </p:cNvPr>
          <p:cNvGraphicFramePr>
            <a:graphicFrameLocks noGrp="1"/>
          </p:cNvGraphicFramePr>
          <p:nvPr>
            <p:ph idx="1"/>
            <p:extLst>
              <p:ext uri="{D42A27DB-BD31-4B8C-83A1-F6EECF244321}">
                <p14:modId xmlns:p14="http://schemas.microsoft.com/office/powerpoint/2010/main" val="2800725837"/>
              </p:ext>
            </p:extLst>
          </p:nvPr>
        </p:nvGraphicFramePr>
        <p:xfrm>
          <a:off x="1053296" y="2592729"/>
          <a:ext cx="6134905" cy="34270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74345060-9AB1-C511-607D-ADB10350EC68}"/>
              </a:ext>
            </a:extLst>
          </p:cNvPr>
          <p:cNvPicPr>
            <a:picLocks noChangeAspect="1"/>
          </p:cNvPicPr>
          <p:nvPr/>
        </p:nvPicPr>
        <p:blipFill>
          <a:blip r:embed="rId8"/>
          <a:stretch>
            <a:fillRect/>
          </a:stretch>
        </p:blipFill>
        <p:spPr>
          <a:xfrm>
            <a:off x="7539428" y="3237017"/>
            <a:ext cx="2310036" cy="2145033"/>
          </a:xfrm>
          <a:prstGeom prst="roundRect">
            <a:avLst>
              <a:gd name="adj" fmla="val 1858"/>
            </a:avLst>
          </a:prstGeom>
          <a:effectLst>
            <a:outerShdw blurRad="50800" dist="50800" dir="5400000" algn="tl" rotWithShape="0">
              <a:srgbClr val="000000">
                <a:alpha val="43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90215" y="973668"/>
            <a:ext cx="6571060" cy="706964"/>
          </a:xfrm>
        </p:spPr>
        <p:txBody>
          <a:bodyPr>
            <a:normAutofit fontScale="90000"/>
          </a:bodyPr>
          <a:lstStyle/>
          <a:p>
            <a:pPr>
              <a:lnSpc>
                <a:spcPct val="90000"/>
              </a:lnSpc>
            </a:pPr>
            <a:r>
              <a:rPr lang="en-US" sz="2800" dirty="0">
                <a:solidFill>
                  <a:srgbClr val="EBEBEB"/>
                </a:solidFill>
              </a:rPr>
              <a:t>Communication &amp; Engagement - ✅ One of 2025’s key successes</a:t>
            </a:r>
            <a:br>
              <a:rPr lang="en-US" sz="1500" dirty="0">
                <a:solidFill>
                  <a:srgbClr val="EBEBEB"/>
                </a:solidFill>
              </a:rPr>
            </a:br>
            <a:endParaRPr lang="en-US" sz="1500" dirty="0">
              <a:solidFill>
                <a:srgbClr val="EBEBEB"/>
              </a:solidFill>
            </a:endParaRPr>
          </a:p>
        </p:txBody>
      </p:sp>
      <p:graphicFrame>
        <p:nvGraphicFramePr>
          <p:cNvPr id="5" name="Content Placeholder 2">
            <a:extLst>
              <a:ext uri="{FF2B5EF4-FFF2-40B4-BE49-F238E27FC236}">
                <a16:creationId xmlns:a16="http://schemas.microsoft.com/office/drawing/2014/main" id="{08BF153E-3623-9237-1371-9B26646B4F06}"/>
              </a:ext>
            </a:extLst>
          </p:cNvPr>
          <p:cNvGraphicFramePr>
            <a:graphicFrameLocks noGrp="1"/>
          </p:cNvGraphicFramePr>
          <p:nvPr>
            <p:ph idx="1"/>
          </p:nvPr>
        </p:nvGraphicFramePr>
        <p:xfrm>
          <a:off x="2390216" y="2603500"/>
          <a:ext cx="4797985" cy="3416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92A5E39F-E8F8-5C0C-A4B6-EDEC52EC89BF}"/>
              </a:ext>
            </a:extLst>
          </p:cNvPr>
          <p:cNvPicPr>
            <a:picLocks noChangeAspect="1"/>
          </p:cNvPicPr>
          <p:nvPr/>
        </p:nvPicPr>
        <p:blipFill>
          <a:blip r:embed="rId8"/>
          <a:stretch>
            <a:fillRect/>
          </a:stretch>
        </p:blipFill>
        <p:spPr>
          <a:xfrm>
            <a:off x="7539428" y="3237017"/>
            <a:ext cx="2310036" cy="2145033"/>
          </a:xfrm>
          <a:prstGeom prst="roundRect">
            <a:avLst>
              <a:gd name="adj" fmla="val 1858"/>
            </a:avLst>
          </a:prstGeom>
          <a:effectLst>
            <a:outerShdw blurRad="50800" dist="50800" dir="5400000" algn="tl" rotWithShape="0">
              <a:srgbClr val="000000">
                <a:alpha val="43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90215" y="973668"/>
            <a:ext cx="6571060" cy="706964"/>
          </a:xfrm>
        </p:spPr>
        <p:txBody>
          <a:bodyPr>
            <a:normAutofit fontScale="90000"/>
          </a:bodyPr>
          <a:lstStyle/>
          <a:p>
            <a:pPr>
              <a:lnSpc>
                <a:spcPct val="90000"/>
              </a:lnSpc>
            </a:pPr>
            <a:r>
              <a:rPr lang="en-US" sz="2800" dirty="0">
                <a:solidFill>
                  <a:srgbClr val="EBEBEB"/>
                </a:solidFill>
              </a:rPr>
              <a:t>Operations &amp; Systems - ⚠️ Addressed in 2026 planning</a:t>
            </a:r>
            <a:br>
              <a:rPr lang="en-US" sz="1800" dirty="0">
                <a:solidFill>
                  <a:srgbClr val="EBEBEB"/>
                </a:solidFill>
              </a:rPr>
            </a:br>
            <a:endParaRPr lang="en-US" sz="1800" dirty="0">
              <a:solidFill>
                <a:srgbClr val="EBEBEB"/>
              </a:solidFill>
            </a:endParaRPr>
          </a:p>
        </p:txBody>
      </p:sp>
      <p:graphicFrame>
        <p:nvGraphicFramePr>
          <p:cNvPr id="23" name="Content Placeholder 2">
            <a:extLst>
              <a:ext uri="{FF2B5EF4-FFF2-40B4-BE49-F238E27FC236}">
                <a16:creationId xmlns:a16="http://schemas.microsoft.com/office/drawing/2014/main" id="{D0723663-142A-6970-C027-A665AFD09E2D}"/>
              </a:ext>
            </a:extLst>
          </p:cNvPr>
          <p:cNvGraphicFramePr>
            <a:graphicFrameLocks noGrp="1"/>
          </p:cNvGraphicFramePr>
          <p:nvPr>
            <p:ph idx="1"/>
          </p:nvPr>
        </p:nvGraphicFramePr>
        <p:xfrm>
          <a:off x="2390216" y="2603500"/>
          <a:ext cx="4797985" cy="3416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319CDC41-7B6D-6A94-7EC2-631117C45F54}"/>
              </a:ext>
            </a:extLst>
          </p:cNvPr>
          <p:cNvPicPr>
            <a:picLocks noChangeAspect="1"/>
          </p:cNvPicPr>
          <p:nvPr/>
        </p:nvPicPr>
        <p:blipFill>
          <a:blip r:embed="rId8"/>
          <a:stretch>
            <a:fillRect/>
          </a:stretch>
        </p:blipFill>
        <p:spPr>
          <a:xfrm>
            <a:off x="7539428" y="3237017"/>
            <a:ext cx="2310036" cy="2145033"/>
          </a:xfrm>
          <a:prstGeom prst="roundRect">
            <a:avLst>
              <a:gd name="adj" fmla="val 1858"/>
            </a:avLst>
          </a:prstGeom>
          <a:effectLst>
            <a:outerShdw blurRad="50800" dist="50800" dir="5400000" algn="tl" rotWithShape="0">
              <a:srgbClr val="000000">
                <a:alpha val="43000"/>
              </a:srgbClr>
            </a:outerShdw>
          </a:effectLst>
        </p:spPr>
      </p:pic>
    </p:spTree>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Ion Boardroom">
  <a:themeElements>
    <a:clrScheme name="Custom 1">
      <a:dk1>
        <a:sysClr val="windowText" lastClr="000000"/>
      </a:dk1>
      <a:lt1>
        <a:sysClr val="window" lastClr="FFFFFF"/>
      </a:lt1>
      <a:dk2>
        <a:srgbClr val="0E5580"/>
      </a:dk2>
      <a:lt2>
        <a:srgbClr val="EBEBEB"/>
      </a:lt2>
      <a:accent1>
        <a:srgbClr val="ACD433"/>
      </a:accent1>
      <a:accent2>
        <a:srgbClr val="E6C133"/>
      </a:accent2>
      <a:accent3>
        <a:srgbClr val="EB29D9"/>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1721</TotalTime>
  <Words>1911</Words>
  <Application>Microsoft Office PowerPoint</Application>
  <PresentationFormat>Widescreen</PresentationFormat>
  <Paragraphs>223</Paragraphs>
  <Slides>42</Slides>
  <Notes>7</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42</vt:i4>
      </vt:variant>
    </vt:vector>
  </HeadingPairs>
  <TitlesOfParts>
    <vt:vector size="51" baseType="lpstr">
      <vt:lpstr>Aptos</vt:lpstr>
      <vt:lpstr>Aptos Display</vt:lpstr>
      <vt:lpstr>Arial</vt:lpstr>
      <vt:lpstr>Century Gothic</vt:lpstr>
      <vt:lpstr>Wingdings</vt:lpstr>
      <vt:lpstr>Wingdings 3</vt:lpstr>
      <vt:lpstr>Office Theme</vt:lpstr>
      <vt:lpstr>Ion Boardroom</vt:lpstr>
      <vt:lpstr>Worksheet</vt:lpstr>
      <vt:lpstr>Spring Plenary 2026  –  Welcome everyone!! </vt:lpstr>
      <vt:lpstr>Minutes &amp; Matters Arising</vt:lpstr>
      <vt:lpstr>2025 Workplan Review</vt:lpstr>
      <vt:lpstr>Governance &amp; Accountability - ✅ Strong foundation in place </vt:lpstr>
      <vt:lpstr>Representation &amp; Participation - Attendance remains a challenge ⚠️ </vt:lpstr>
      <vt:lpstr>Linkage Groups👥   </vt:lpstr>
      <vt:lpstr>Training &amp; Capacity Building - 📘 Learning applied </vt:lpstr>
      <vt:lpstr>Communication &amp; Engagement - ✅ One of 2025’s key successes </vt:lpstr>
      <vt:lpstr>Operations &amp; Systems - ⚠️ Addressed in 2026 planning </vt:lpstr>
      <vt:lpstr>Plenaries &amp; Member Engagement 📣</vt:lpstr>
      <vt:lpstr>Networking &amp; Advocacy - ✅ Strong external representation </vt:lpstr>
      <vt:lpstr>Reporting &amp; Compliance  📊</vt:lpstr>
      <vt:lpstr>PowerPoint Presentation</vt:lpstr>
      <vt:lpstr>PowerPoint Presentation</vt:lpstr>
      <vt:lpstr>PowerPoint Presentation</vt:lpstr>
      <vt:lpstr>PowerPoint Presentation</vt:lpstr>
      <vt:lpstr>What a busy year! </vt:lpstr>
      <vt:lpstr>2025 Financial Report</vt:lpstr>
      <vt:lpstr>2026 Proposed Workplan</vt:lpstr>
      <vt:lpstr>Governance &amp; Organisation</vt:lpstr>
      <vt:lpstr>Representatives &amp; Secretariat</vt:lpstr>
      <vt:lpstr>Membership &amp; Inclusion</vt:lpstr>
      <vt:lpstr>Communication &amp; Information</vt:lpstr>
      <vt:lpstr>Linkage Groups</vt:lpstr>
      <vt:lpstr>Linkage Group Development Programme Proposal </vt:lpstr>
      <vt:lpstr>Proposed Work &amp; Deliverables</vt:lpstr>
      <vt:lpstr>Key Outcomes &amp; Cost for Approval</vt:lpstr>
      <vt:lpstr>Training &amp; Events</vt:lpstr>
      <vt:lpstr>National &amp; External Engagement</vt:lpstr>
      <vt:lpstr>Plenaries, Reporting &amp; Review</vt:lpstr>
      <vt:lpstr>Comfort Break!  Back in 5! </vt:lpstr>
      <vt:lpstr>Review of Policies &amp; Procedures 2025</vt:lpstr>
      <vt:lpstr>Review of PPN Governance</vt:lpstr>
      <vt:lpstr>Why? </vt:lpstr>
      <vt:lpstr>Structure </vt:lpstr>
      <vt:lpstr>Changes</vt:lpstr>
      <vt:lpstr>Knowing &amp; Using PPN Governance</vt:lpstr>
      <vt:lpstr>PPN Rep Vacancies: </vt:lpstr>
      <vt:lpstr>Strategic Policy Committee Vacancies: </vt:lpstr>
      <vt:lpstr>Local Community Development Committee Vacancies: </vt:lpstr>
      <vt:lpstr>Secretariat Vacancies: </vt:lpstr>
      <vt:lpstr>AOB / Closing Remarks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Noelle Nally</dc:creator>
  <cp:lastModifiedBy>Noelle Nally</cp:lastModifiedBy>
  <cp:revision>14</cp:revision>
  <cp:lastPrinted>2026-04-15T11:24:22Z</cp:lastPrinted>
  <dcterms:created xsi:type="dcterms:W3CDTF">2026-04-14T11:42:51Z</dcterms:created>
  <dcterms:modified xsi:type="dcterms:W3CDTF">2026-05-18T13:56:27Z</dcterms:modified>
</cp:coreProperties>
</file>